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9"/>
  </p:notesMasterIdLst>
  <p:handoutMasterIdLst>
    <p:handoutMasterId r:id="rId30"/>
  </p:handoutMasterIdLst>
  <p:sldIdLst>
    <p:sldId id="256" r:id="rId2"/>
    <p:sldId id="273" r:id="rId3"/>
    <p:sldId id="257" r:id="rId4"/>
    <p:sldId id="258" r:id="rId5"/>
    <p:sldId id="259" r:id="rId6"/>
    <p:sldId id="260" r:id="rId7"/>
    <p:sldId id="274" r:id="rId8"/>
    <p:sldId id="261" r:id="rId9"/>
    <p:sldId id="262" r:id="rId10"/>
    <p:sldId id="263" r:id="rId11"/>
    <p:sldId id="275" r:id="rId12"/>
    <p:sldId id="276" r:id="rId13"/>
    <p:sldId id="280" r:id="rId14"/>
    <p:sldId id="264" r:id="rId15"/>
    <p:sldId id="278" r:id="rId16"/>
    <p:sldId id="277" r:id="rId17"/>
    <p:sldId id="265" r:id="rId18"/>
    <p:sldId id="279" r:id="rId19"/>
    <p:sldId id="266" r:id="rId20"/>
    <p:sldId id="267" r:id="rId21"/>
    <p:sldId id="268" r:id="rId22"/>
    <p:sldId id="269" r:id="rId23"/>
    <p:sldId id="270" r:id="rId24"/>
    <p:sldId id="271" r:id="rId25"/>
    <p:sldId id="281" r:id="rId26"/>
    <p:sldId id="282" r:id="rId27"/>
    <p:sldId id="272" r:id="rId28"/>
  </p:sldIdLst>
  <p:sldSz cx="9144000" cy="6858000" type="screen4x3"/>
  <p:notesSz cx="7102475" cy="10233025"/>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p:cViewPr varScale="1">
        <p:scale>
          <a:sx n="91" d="100"/>
          <a:sy n="91" d="100"/>
        </p:scale>
        <p:origin x="1530" y="3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89C7150-E8FA-969C-1CBC-5CA2AE45EAFB}"/>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eaLnBrk="0" hangingPunct="0">
              <a:defRPr sz="1400" smtClean="0">
                <a:latin typeface="Times New Roman" charset="0"/>
                <a:cs typeface="+mn-cs"/>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C6AA379-F5A3-C3D2-12E6-EB88F770EC95}"/>
              </a:ext>
            </a:extLst>
          </p:cNvPr>
          <p:cNvSpPr>
            <a:spLocks noGrp="1"/>
          </p:cNvSpPr>
          <p:nvPr>
            <p:ph type="dt" sz="quarter" idx="1"/>
          </p:nvPr>
        </p:nvSpPr>
        <p:spPr>
          <a:xfrm>
            <a:off x="4022887" y="2"/>
            <a:ext cx="3078048" cy="510974"/>
          </a:xfrm>
          <a:prstGeom prst="rect">
            <a:avLst/>
          </a:prstGeom>
        </p:spPr>
        <p:txBody>
          <a:bodyPr vert="horz" lIns="99044" tIns="49523" rIns="99044" bIns="49523" rtlCol="0"/>
          <a:lstStyle>
            <a:lvl1pPr algn="r" eaLnBrk="0" hangingPunct="0">
              <a:defRPr sz="1400" smtClean="0">
                <a:latin typeface="Times New Roman" charset="0"/>
                <a:cs typeface="+mn-cs"/>
              </a:defRPr>
            </a:lvl1pPr>
          </a:lstStyle>
          <a:p>
            <a:pPr>
              <a:defRPr/>
            </a:pPr>
            <a:r>
              <a:rPr lang="en-US" sz="1000">
                <a:latin typeface="Arial" panose="020B0604020202020204" pitchFamily="34" charset="0"/>
                <a:cs typeface="Arial" panose="020B0604020202020204" pitchFamily="34" charset="0"/>
              </a:rPr>
              <a:t>1/26/2025 am</a:t>
            </a:r>
          </a:p>
        </p:txBody>
      </p:sp>
      <p:sp>
        <p:nvSpPr>
          <p:cNvPr id="4" name="Footer Placeholder 3">
            <a:extLst>
              <a:ext uri="{FF2B5EF4-FFF2-40B4-BE49-F238E27FC236}">
                <a16:creationId xmlns:a16="http://schemas.microsoft.com/office/drawing/2014/main" id="{52D5E0F1-1EFB-FF43-0638-9CBD17B59B8A}"/>
              </a:ext>
            </a:extLst>
          </p:cNvPr>
          <p:cNvSpPr>
            <a:spLocks noGrp="1"/>
          </p:cNvSpPr>
          <p:nvPr>
            <p:ph type="ftr" sz="quarter" idx="2"/>
          </p:nvPr>
        </p:nvSpPr>
        <p:spPr>
          <a:xfrm>
            <a:off x="1" y="9720361"/>
            <a:ext cx="3078048" cy="510974"/>
          </a:xfrm>
          <a:prstGeom prst="rect">
            <a:avLst/>
          </a:prstGeom>
        </p:spPr>
        <p:txBody>
          <a:bodyPr vert="horz" lIns="99044" tIns="49523" rIns="99044" bIns="49523" rtlCol="0" anchor="b"/>
          <a:lstStyle>
            <a:lvl1pPr algn="l" eaLnBrk="0" hangingPunct="0">
              <a:defRPr sz="1400" smtClean="0">
                <a:latin typeface="Times New Roman" charset="0"/>
                <a:cs typeface="+mn-cs"/>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AADEB5B4-0788-A717-C52F-D4A5D413B48A}"/>
              </a:ext>
            </a:extLst>
          </p:cNvPr>
          <p:cNvSpPr>
            <a:spLocks noGrp="1"/>
          </p:cNvSpPr>
          <p:nvPr>
            <p:ph type="sldNum" sz="quarter" idx="3"/>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eaLnBrk="0" hangingPunct="0">
              <a:defRPr sz="1400"/>
            </a:lvl1pPr>
          </a:lstStyle>
          <a:p>
            <a:fld id="{DDB7FEB3-02BD-4C34-B17B-51C9F1BFC491}"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6FEBD1-5674-292C-E990-68C17A7E85C4}"/>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eaLnBrk="0" hangingPunct="0">
              <a:defRPr sz="1300" smtClean="0">
                <a:latin typeface="Times New Roman" charset="0"/>
                <a:cs typeface="+mn-cs"/>
              </a:defRPr>
            </a:lvl1pPr>
          </a:lstStyle>
          <a:p>
            <a:pPr>
              <a:defRPr/>
            </a:pPr>
            <a:endParaRPr lang="en-US"/>
          </a:p>
        </p:txBody>
      </p:sp>
      <p:sp>
        <p:nvSpPr>
          <p:cNvPr id="3" name="Date Placeholder 2">
            <a:extLst>
              <a:ext uri="{FF2B5EF4-FFF2-40B4-BE49-F238E27FC236}">
                <a16:creationId xmlns:a16="http://schemas.microsoft.com/office/drawing/2014/main" id="{C3CE7B2A-02C2-6A9E-BE0C-73F45E921402}"/>
              </a:ext>
            </a:extLst>
          </p:cNvPr>
          <p:cNvSpPr>
            <a:spLocks noGrp="1"/>
          </p:cNvSpPr>
          <p:nvPr>
            <p:ph type="dt" idx="1"/>
          </p:nvPr>
        </p:nvSpPr>
        <p:spPr>
          <a:xfrm>
            <a:off x="4022887" y="2"/>
            <a:ext cx="3078048" cy="510974"/>
          </a:xfrm>
          <a:prstGeom prst="rect">
            <a:avLst/>
          </a:prstGeom>
        </p:spPr>
        <p:txBody>
          <a:bodyPr vert="horz" lIns="93694" tIns="46847" rIns="93694" bIns="46847" rtlCol="0"/>
          <a:lstStyle>
            <a:lvl1pPr algn="r" eaLnBrk="0" hangingPunct="0">
              <a:defRPr sz="1300" smtClean="0">
                <a:latin typeface="Times New Roman" charset="0"/>
                <a:cs typeface="+mn-cs"/>
              </a:defRPr>
            </a:lvl1pPr>
          </a:lstStyle>
          <a:p>
            <a:pPr>
              <a:defRPr/>
            </a:pPr>
            <a:r>
              <a:rPr lang="en-US"/>
              <a:t>1/26/2025 am</a:t>
            </a:r>
          </a:p>
        </p:txBody>
      </p:sp>
      <p:sp>
        <p:nvSpPr>
          <p:cNvPr id="4" name="Slide Image Placeholder 3">
            <a:extLst>
              <a:ext uri="{FF2B5EF4-FFF2-40B4-BE49-F238E27FC236}">
                <a16:creationId xmlns:a16="http://schemas.microsoft.com/office/drawing/2014/main" id="{185919AA-62CE-A6A0-6C4A-5415FB6B5299}"/>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94" tIns="46847" rIns="93694" bIns="46847" rtlCol="0" anchor="ctr"/>
          <a:lstStyle/>
          <a:p>
            <a:pPr lvl="0"/>
            <a:endParaRPr lang="en-US" noProof="0"/>
          </a:p>
        </p:txBody>
      </p:sp>
      <p:sp>
        <p:nvSpPr>
          <p:cNvPr id="5" name="Notes Placeholder 4">
            <a:extLst>
              <a:ext uri="{FF2B5EF4-FFF2-40B4-BE49-F238E27FC236}">
                <a16:creationId xmlns:a16="http://schemas.microsoft.com/office/drawing/2014/main" id="{E52DB5AC-8275-BC73-D90E-76CFB6DFDB3C}"/>
              </a:ext>
            </a:extLst>
          </p:cNvPr>
          <p:cNvSpPr>
            <a:spLocks noGrp="1"/>
          </p:cNvSpPr>
          <p:nvPr>
            <p:ph type="body" sz="quarter" idx="3"/>
          </p:nvPr>
        </p:nvSpPr>
        <p:spPr>
          <a:xfrm>
            <a:off x="710557" y="4861026"/>
            <a:ext cx="5681363" cy="4603846"/>
          </a:xfrm>
          <a:prstGeom prst="rect">
            <a:avLst/>
          </a:prstGeom>
        </p:spPr>
        <p:txBody>
          <a:bodyPr vert="horz" lIns="93694" tIns="46847" rIns="93694" bIns="4684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E0CF691-93A0-CD56-63C1-455B471575D3}"/>
              </a:ext>
            </a:extLst>
          </p:cNvPr>
          <p:cNvSpPr>
            <a:spLocks noGrp="1"/>
          </p:cNvSpPr>
          <p:nvPr>
            <p:ph type="ftr" sz="quarter" idx="4"/>
          </p:nvPr>
        </p:nvSpPr>
        <p:spPr>
          <a:xfrm>
            <a:off x="1" y="9720361"/>
            <a:ext cx="3078048" cy="510974"/>
          </a:xfrm>
          <a:prstGeom prst="rect">
            <a:avLst/>
          </a:prstGeom>
        </p:spPr>
        <p:txBody>
          <a:bodyPr vert="horz" lIns="93694" tIns="46847" rIns="93694" bIns="46847" rtlCol="0" anchor="b"/>
          <a:lstStyle>
            <a:lvl1pPr algn="l" eaLnBrk="0" hangingPunct="0">
              <a:defRPr sz="1300" smtClean="0">
                <a:latin typeface="Times New Roman" charset="0"/>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E6C90F52-EBA7-D75A-0373-8D03F5CE4A0D}"/>
              </a:ext>
            </a:extLst>
          </p:cNvPr>
          <p:cNvSpPr>
            <a:spLocks noGrp="1"/>
          </p:cNvSpPr>
          <p:nvPr>
            <p:ph type="sldNum" sz="quarter" idx="5"/>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eaLnBrk="0" hangingPunct="0">
              <a:defRPr sz="1300"/>
            </a:lvl1pPr>
          </a:lstStyle>
          <a:p>
            <a:fld id="{2715CE92-369A-4156-9A9B-038D0B022EE7}" type="slidenum">
              <a:rPr lang="en-US" altLang="en-US"/>
              <a:pPr/>
              <a:t>‹#›</a:t>
            </a:fld>
            <a:endParaRPr lang="en-US" altLang="en-US"/>
          </a:p>
        </p:txBody>
      </p:sp>
    </p:spTree>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B3944DE-47DD-A23E-04C7-A4E030529D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D4F6B6D-DC68-4C39-1AD9-4A38F8AF49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1508" name="Slide Number Placeholder 3">
            <a:extLst>
              <a:ext uri="{FF2B5EF4-FFF2-40B4-BE49-F238E27FC236}">
                <a16:creationId xmlns:a16="http://schemas.microsoft.com/office/drawing/2014/main" id="{6E3E8A79-AC37-5FDE-C9EC-65D2321763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fld id="{CDBA3699-D628-4D1B-8191-B0227E397056}" type="slidenum">
              <a:rPr lang="en-US" altLang="en-US" sz="1300"/>
              <a:pPr/>
              <a:t>1</a:t>
            </a:fld>
            <a:endParaRPr lang="en-US" altLang="en-US" sz="1300"/>
          </a:p>
        </p:txBody>
      </p:sp>
      <p:sp>
        <p:nvSpPr>
          <p:cNvPr id="21509" name="Date Placeholder 4">
            <a:extLst>
              <a:ext uri="{FF2B5EF4-FFF2-40B4-BE49-F238E27FC236}">
                <a16:creationId xmlns:a16="http://schemas.microsoft.com/office/drawing/2014/main" id="{A6F48D45-87D2-8262-CA17-85415917730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1/26/2025 am</a:t>
            </a:r>
          </a:p>
        </p:txBody>
      </p:sp>
      <p:sp>
        <p:nvSpPr>
          <p:cNvPr id="21511" name="Footer Placeholder 6">
            <a:extLst>
              <a:ext uri="{FF2B5EF4-FFF2-40B4-BE49-F238E27FC236}">
                <a16:creationId xmlns:a16="http://schemas.microsoft.com/office/drawing/2014/main" id="{6C08602C-A606-0BD7-F5AD-9B662F98281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Randy Childs</a:t>
            </a:r>
          </a:p>
        </p:txBody>
      </p:sp>
      <p:sp>
        <p:nvSpPr>
          <p:cNvPr id="2" name="Header Placeholder 1">
            <a:extLst>
              <a:ext uri="{FF2B5EF4-FFF2-40B4-BE49-F238E27FC236}">
                <a16:creationId xmlns:a16="http://schemas.microsoft.com/office/drawing/2014/main" id="{4E9A0B7E-4506-5CB3-3F2F-FFBC544F7158}"/>
              </a:ext>
            </a:extLst>
          </p:cNvPr>
          <p:cNvSpPr>
            <a:spLocks noGrp="1"/>
          </p:cNvSpPr>
          <p:nvPr>
            <p:ph type="hdr" sz="quarter"/>
          </p:nvPr>
        </p:nvSpPr>
        <p:spPr/>
        <p:txBody>
          <a:bodyPr/>
          <a:lstStyle/>
          <a:p>
            <a:pPr>
              <a:defRPr/>
            </a:pP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Acts 20:28-32 </a:t>
            </a:r>
            <a:r>
              <a:rPr lang="en-US" b="0" i="0" dirty="0">
                <a:solidFill>
                  <a:srgbClr val="000000"/>
                </a:solidFill>
                <a:effectLst/>
                <a:latin typeface="system-ui"/>
              </a:rPr>
              <a:t>Be on guard for yourselves and for all the flock, among which the Holy Spirit has made you overseers, to shepherd the church of God which He purchased with His own blood. </a:t>
            </a:r>
            <a:r>
              <a:rPr lang="en-US" b="1" i="0" baseline="30000" dirty="0">
                <a:solidFill>
                  <a:srgbClr val="000000"/>
                </a:solidFill>
                <a:effectLst/>
                <a:latin typeface="system-ui"/>
              </a:rPr>
              <a:t>29 </a:t>
            </a:r>
            <a:r>
              <a:rPr lang="en-US" b="0" i="0" dirty="0">
                <a:solidFill>
                  <a:srgbClr val="000000"/>
                </a:solidFill>
                <a:effectLst/>
                <a:latin typeface="system-ui"/>
              </a:rPr>
              <a:t>I know that after my departure savage wolves will come in among you, not sparing the flock; </a:t>
            </a:r>
            <a:r>
              <a:rPr lang="en-US" b="1" i="0" baseline="30000" dirty="0">
                <a:solidFill>
                  <a:srgbClr val="000000"/>
                </a:solidFill>
                <a:effectLst/>
                <a:latin typeface="system-ui"/>
              </a:rPr>
              <a:t>30 </a:t>
            </a:r>
            <a:r>
              <a:rPr lang="en-US" b="0" i="0" dirty="0">
                <a:solidFill>
                  <a:srgbClr val="000000"/>
                </a:solidFill>
                <a:effectLst/>
                <a:latin typeface="system-ui"/>
              </a:rPr>
              <a:t>and from among your own selves men will arise, speaking perverse things, to draw away the disciples after them. </a:t>
            </a:r>
            <a:r>
              <a:rPr lang="en-US" b="1" i="0" baseline="30000" dirty="0">
                <a:solidFill>
                  <a:srgbClr val="000000"/>
                </a:solidFill>
                <a:effectLst/>
                <a:latin typeface="system-ui"/>
              </a:rPr>
              <a:t>31 </a:t>
            </a:r>
            <a:r>
              <a:rPr lang="en-US" b="0" i="0" dirty="0">
                <a:solidFill>
                  <a:srgbClr val="000000"/>
                </a:solidFill>
                <a:effectLst/>
                <a:latin typeface="system-ui"/>
              </a:rPr>
              <a:t>Therefore be on the alert, remembering that night and day for a period of three years I did not cease to admonish each one with tears. </a:t>
            </a:r>
            <a:r>
              <a:rPr lang="en-US" b="1" i="0" baseline="30000" dirty="0">
                <a:solidFill>
                  <a:srgbClr val="000000"/>
                </a:solidFill>
                <a:effectLst/>
                <a:latin typeface="system-ui"/>
              </a:rPr>
              <a:t>32 </a:t>
            </a:r>
            <a:r>
              <a:rPr lang="en-US" b="0" i="0" dirty="0">
                <a:solidFill>
                  <a:srgbClr val="000000"/>
                </a:solidFill>
                <a:effectLst/>
                <a:latin typeface="system-ui"/>
              </a:rPr>
              <a:t>And now I commend you to God and to the word of His grace, which is able to build </a:t>
            </a:r>
            <a:r>
              <a:rPr lang="en-US" b="0" i="1" dirty="0">
                <a:solidFill>
                  <a:srgbClr val="000000"/>
                </a:solidFill>
                <a:effectLst/>
                <a:latin typeface="system-ui"/>
              </a:rPr>
              <a:t>you</a:t>
            </a:r>
            <a:r>
              <a:rPr lang="en-US" b="0" i="0" dirty="0">
                <a:solidFill>
                  <a:srgbClr val="000000"/>
                </a:solidFill>
                <a:effectLst/>
                <a:latin typeface="system-ui"/>
              </a:rPr>
              <a:t> up and to give </a:t>
            </a:r>
            <a:r>
              <a:rPr lang="en-US" b="0" i="1" dirty="0">
                <a:solidFill>
                  <a:srgbClr val="000000"/>
                </a:solidFill>
                <a:effectLst/>
                <a:latin typeface="system-ui"/>
              </a:rPr>
              <a:t>you</a:t>
            </a:r>
            <a:r>
              <a:rPr lang="en-US" b="0" i="0" dirty="0">
                <a:solidFill>
                  <a:srgbClr val="000000"/>
                </a:solidFill>
                <a:effectLst/>
                <a:latin typeface="system-ui"/>
              </a:rPr>
              <a:t> the inheritance among all those who are sanctified.</a:t>
            </a:r>
          </a:p>
          <a:p>
            <a:endParaRPr lang="en-US" b="0" i="0" dirty="0">
              <a:solidFill>
                <a:srgbClr val="000000"/>
              </a:solidFill>
              <a:effectLst/>
              <a:latin typeface="system-ui"/>
            </a:endParaRPr>
          </a:p>
          <a:p>
            <a:r>
              <a:rPr lang="en-US" b="0" i="0" dirty="0">
                <a:solidFill>
                  <a:srgbClr val="000000"/>
                </a:solidFill>
                <a:effectLst/>
                <a:latin typeface="system-ui"/>
              </a:rPr>
              <a:t>Titus 1:7-9	For the overseer must be above reproach as God’s steward, not self-willed, not quick-tempered, not addicted to wine, not pugnacious, not fond of sordid gain, </a:t>
            </a:r>
            <a:r>
              <a:rPr lang="en-US" b="1" i="0" baseline="30000" dirty="0">
                <a:solidFill>
                  <a:srgbClr val="000000"/>
                </a:solidFill>
                <a:effectLst/>
                <a:latin typeface="system-ui"/>
              </a:rPr>
              <a:t>8 </a:t>
            </a:r>
            <a:r>
              <a:rPr lang="en-US" b="0" i="0" dirty="0">
                <a:solidFill>
                  <a:srgbClr val="000000"/>
                </a:solidFill>
                <a:effectLst/>
                <a:latin typeface="system-ui"/>
              </a:rPr>
              <a:t>but hospitable, loving what is good, sensible, just, devout, self-controlled, </a:t>
            </a:r>
            <a:r>
              <a:rPr lang="en-US" b="1" i="0" baseline="30000" dirty="0">
                <a:solidFill>
                  <a:srgbClr val="000000"/>
                </a:solidFill>
                <a:effectLst/>
                <a:latin typeface="system-ui"/>
              </a:rPr>
              <a:t>9 </a:t>
            </a:r>
            <a:r>
              <a:rPr lang="en-US" b="0" i="0" dirty="0">
                <a:solidFill>
                  <a:srgbClr val="000000"/>
                </a:solidFill>
                <a:effectLst/>
                <a:latin typeface="system-ui"/>
              </a:rPr>
              <a:t>holding fast the faithful word which is in accordance with the teaching, so that he will be able both to exhort in sound doctrine and to refute those who contradict.</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18</a:t>
            </a:fld>
            <a:endParaRPr lang="en-US" altLang="en-US"/>
          </a:p>
        </p:txBody>
      </p:sp>
      <p:sp>
        <p:nvSpPr>
          <p:cNvPr id="8" name="Header Placeholder 7">
            <a:extLst>
              <a:ext uri="{FF2B5EF4-FFF2-40B4-BE49-F238E27FC236}">
                <a16:creationId xmlns:a16="http://schemas.microsoft.com/office/drawing/2014/main" id="{97AB7D7C-63BC-9CE9-DD2E-AA8AE5DB6C29}"/>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2563114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0" i="0" dirty="0">
                <a:solidFill>
                  <a:srgbClr val="000000"/>
                </a:solidFill>
                <a:effectLst/>
                <a:latin typeface="system-ui"/>
              </a:rPr>
              <a:t>Eph 5:18-21 And do not get drunk with wine, for that is dissipation, but be filled with the Spirit, </a:t>
            </a:r>
            <a:r>
              <a:rPr lang="en-US" b="1" i="0" baseline="30000" dirty="0">
                <a:solidFill>
                  <a:srgbClr val="000000"/>
                </a:solidFill>
                <a:effectLst/>
                <a:latin typeface="system-ui"/>
              </a:rPr>
              <a:t>19 </a:t>
            </a:r>
            <a:r>
              <a:rPr lang="en-US" b="0" i="0" dirty="0">
                <a:solidFill>
                  <a:srgbClr val="000000"/>
                </a:solidFill>
                <a:effectLst/>
                <a:latin typeface="system-ui"/>
              </a:rPr>
              <a:t>speaking to one another in psalms and hymns and spiritual songs, singing and making melody with your heart to the Lord; </a:t>
            </a:r>
            <a:r>
              <a:rPr lang="en-US" b="1" i="0" baseline="30000" dirty="0">
                <a:solidFill>
                  <a:srgbClr val="000000"/>
                </a:solidFill>
                <a:effectLst/>
                <a:latin typeface="system-ui"/>
              </a:rPr>
              <a:t>20 </a:t>
            </a:r>
            <a:r>
              <a:rPr lang="en-US" b="0" i="0" dirty="0">
                <a:solidFill>
                  <a:srgbClr val="000000"/>
                </a:solidFill>
                <a:effectLst/>
                <a:latin typeface="system-ui"/>
              </a:rPr>
              <a:t>always giving thanks for all things in the name of our Lord Jesus Christ to God, even the Father; </a:t>
            </a:r>
            <a:r>
              <a:rPr lang="en-US" b="1" i="0" baseline="30000" dirty="0">
                <a:solidFill>
                  <a:srgbClr val="000000"/>
                </a:solidFill>
                <a:effectLst/>
                <a:latin typeface="system-ui"/>
              </a:rPr>
              <a:t>21 </a:t>
            </a:r>
            <a:r>
              <a:rPr lang="en-US" b="0" i="0" dirty="0">
                <a:solidFill>
                  <a:srgbClr val="000000"/>
                </a:solidFill>
                <a:effectLst/>
                <a:latin typeface="system-ui"/>
              </a:rPr>
              <a:t>and be subject to one another in the fear of Christ.</a:t>
            </a:r>
          </a:p>
          <a:p>
            <a:endParaRPr lang="en-US" b="0" i="0" dirty="0">
              <a:solidFill>
                <a:srgbClr val="000000"/>
              </a:solidFill>
              <a:effectLst/>
              <a:latin typeface="system-ui"/>
            </a:endParaRPr>
          </a:p>
          <a:p>
            <a:r>
              <a:rPr lang="en-US" b="0" i="0" dirty="0">
                <a:solidFill>
                  <a:srgbClr val="000000"/>
                </a:solidFill>
                <a:effectLst/>
                <a:latin typeface="system-ui"/>
              </a:rPr>
              <a:t>Colossians 3:16 Let the word of Christ richly dwell within you, with all wisdom teaching and admonishing one another with psalms </a:t>
            </a:r>
            <a:r>
              <a:rPr lang="en-US" b="0" i="1" dirty="0">
                <a:solidFill>
                  <a:srgbClr val="000000"/>
                </a:solidFill>
                <a:effectLst/>
                <a:latin typeface="system-ui"/>
              </a:rPr>
              <a:t>and</a:t>
            </a:r>
            <a:r>
              <a:rPr lang="en-US" b="0" i="0" dirty="0">
                <a:solidFill>
                  <a:srgbClr val="000000"/>
                </a:solidFill>
                <a:effectLst/>
                <a:latin typeface="system-ui"/>
              </a:rPr>
              <a:t> hymns </a:t>
            </a:r>
            <a:r>
              <a:rPr lang="en-US" b="0" i="1" dirty="0">
                <a:solidFill>
                  <a:srgbClr val="000000"/>
                </a:solidFill>
                <a:effectLst/>
                <a:latin typeface="system-ui"/>
              </a:rPr>
              <a:t>and</a:t>
            </a:r>
            <a:r>
              <a:rPr lang="en-US" b="0" i="0" dirty="0">
                <a:solidFill>
                  <a:srgbClr val="000000"/>
                </a:solidFill>
                <a:effectLst/>
                <a:latin typeface="system-ui"/>
              </a:rPr>
              <a:t> spiritual songs, singing with thankfulness in your hearts to God.</a:t>
            </a:r>
          </a:p>
          <a:p>
            <a:endParaRPr lang="en-US" b="0" i="0" dirty="0">
              <a:solidFill>
                <a:srgbClr val="000000"/>
              </a:solidFill>
              <a:effectLst/>
              <a:latin typeface="system-ui"/>
            </a:endParaRPr>
          </a:p>
          <a:p>
            <a:r>
              <a:rPr lang="en-US" b="0" i="0" dirty="0">
                <a:solidFill>
                  <a:srgbClr val="000000"/>
                </a:solidFill>
                <a:effectLst/>
                <a:latin typeface="system-ui"/>
              </a:rPr>
              <a:t>Acts 2:42 They were continually devoting themselves to the apostles’ teaching and to fellowship, to the breaking of bread and to prayer.</a:t>
            </a:r>
          </a:p>
          <a:p>
            <a:endParaRPr lang="en-US" b="0" i="0" dirty="0">
              <a:solidFill>
                <a:srgbClr val="000000"/>
              </a:solidFill>
              <a:effectLst/>
              <a:latin typeface="system-ui"/>
            </a:endParaRPr>
          </a:p>
          <a:p>
            <a:r>
              <a:rPr lang="en-US" b="0" i="0" dirty="0">
                <a:solidFill>
                  <a:srgbClr val="000000"/>
                </a:solidFill>
                <a:effectLst/>
                <a:latin typeface="system-ui"/>
              </a:rPr>
              <a:t>1 Thessalonians 5:16-18 Rejoice always; </a:t>
            </a:r>
            <a:r>
              <a:rPr lang="en-US" b="1" i="0" baseline="30000" dirty="0">
                <a:solidFill>
                  <a:srgbClr val="000000"/>
                </a:solidFill>
                <a:effectLst/>
                <a:latin typeface="system-ui"/>
              </a:rPr>
              <a:t>17 </a:t>
            </a:r>
            <a:r>
              <a:rPr lang="en-US" b="0" i="0" dirty="0">
                <a:solidFill>
                  <a:srgbClr val="000000"/>
                </a:solidFill>
                <a:effectLst/>
                <a:latin typeface="system-ui"/>
              </a:rPr>
              <a:t>pray without ceasing; </a:t>
            </a:r>
            <a:r>
              <a:rPr lang="en-US" b="1" i="0" baseline="30000" dirty="0">
                <a:solidFill>
                  <a:srgbClr val="000000"/>
                </a:solidFill>
                <a:effectLst/>
                <a:latin typeface="system-ui"/>
              </a:rPr>
              <a:t>18 </a:t>
            </a:r>
            <a:r>
              <a:rPr lang="en-US" b="0" i="0" dirty="0">
                <a:solidFill>
                  <a:srgbClr val="000000"/>
                </a:solidFill>
                <a:effectLst/>
                <a:latin typeface="system-ui"/>
              </a:rPr>
              <a:t>in everything give thanks; for this is God’s will for you in Christ Jesus.</a:t>
            </a:r>
          </a:p>
          <a:p>
            <a:endParaRPr lang="en-US" b="0" i="0" dirty="0">
              <a:solidFill>
                <a:srgbClr val="000000"/>
              </a:solidFill>
              <a:effectLst/>
              <a:latin typeface="system-ui"/>
            </a:endParaRPr>
          </a:p>
          <a:p>
            <a:r>
              <a:rPr lang="en-US" b="0" i="0" dirty="0">
                <a:solidFill>
                  <a:srgbClr val="000000"/>
                </a:solidFill>
                <a:effectLst/>
                <a:latin typeface="system-ui"/>
              </a:rPr>
              <a:t>James 5:16 Therefore, confess your sins to one another, and pray for one another so that you may be healed. The effective prayer of a righteous man can accomplish much.</a:t>
            </a:r>
          </a:p>
          <a:p>
            <a:endParaRPr lang="en-US" b="0" i="0" dirty="0">
              <a:solidFill>
                <a:srgbClr val="000000"/>
              </a:solidFill>
              <a:effectLst/>
              <a:latin typeface="system-ui"/>
            </a:endParaRPr>
          </a:p>
          <a:p>
            <a:r>
              <a:rPr lang="en-US" b="0" i="0" dirty="0">
                <a:solidFill>
                  <a:srgbClr val="000000"/>
                </a:solidFill>
                <a:effectLst/>
                <a:latin typeface="system-ui"/>
              </a:rPr>
              <a:t>Hebrews 10:23-25 Let us hold fast the confession of our hope without wavering, for He who promised is faithful; </a:t>
            </a:r>
            <a:r>
              <a:rPr lang="en-US" b="1" i="0" baseline="30000" dirty="0">
                <a:solidFill>
                  <a:srgbClr val="000000"/>
                </a:solidFill>
                <a:effectLst/>
                <a:latin typeface="system-ui"/>
              </a:rPr>
              <a:t>24 </a:t>
            </a:r>
            <a:r>
              <a:rPr lang="en-US" b="0" i="0" dirty="0">
                <a:solidFill>
                  <a:srgbClr val="000000"/>
                </a:solidFill>
                <a:effectLst/>
                <a:latin typeface="system-ui"/>
              </a:rPr>
              <a:t>and let us consider how to stimulate one another to love and good deeds, </a:t>
            </a:r>
            <a:r>
              <a:rPr lang="en-US" b="1" i="0" baseline="30000" dirty="0">
                <a:solidFill>
                  <a:srgbClr val="000000"/>
                </a:solidFill>
                <a:effectLst/>
                <a:latin typeface="system-ui"/>
              </a:rPr>
              <a:t>25 </a:t>
            </a:r>
            <a:r>
              <a:rPr lang="en-US" b="0" i="0" dirty="0">
                <a:solidFill>
                  <a:srgbClr val="000000"/>
                </a:solidFill>
                <a:effectLst/>
                <a:latin typeface="system-ui"/>
              </a:rPr>
              <a:t>not forsaking our own assembling together, as is the habit of some, but encouraging </a:t>
            </a:r>
            <a:r>
              <a:rPr lang="en-US" b="0" i="1" dirty="0">
                <a:solidFill>
                  <a:srgbClr val="000000"/>
                </a:solidFill>
                <a:effectLst/>
                <a:latin typeface="system-ui"/>
              </a:rPr>
              <a:t>one another</a:t>
            </a:r>
            <a:r>
              <a:rPr lang="en-US" b="0" i="0" dirty="0">
                <a:solidFill>
                  <a:srgbClr val="000000"/>
                </a:solidFill>
                <a:effectLst/>
                <a:latin typeface="system-ui"/>
              </a:rPr>
              <a:t>; and all the more as you see the day drawing near. </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19</a:t>
            </a:fld>
            <a:endParaRPr lang="en-US" altLang="en-US"/>
          </a:p>
        </p:txBody>
      </p:sp>
      <p:sp>
        <p:nvSpPr>
          <p:cNvPr id="8" name="Header Placeholder 7">
            <a:extLst>
              <a:ext uri="{FF2B5EF4-FFF2-40B4-BE49-F238E27FC236}">
                <a16:creationId xmlns:a16="http://schemas.microsoft.com/office/drawing/2014/main" id="{3B03F7F7-4145-7893-F33D-F6DB9F9F2F33}"/>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034106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lgn="l"/>
            <a:r>
              <a:rPr lang="en-US" dirty="0"/>
              <a:t>Philippians 1:1 </a:t>
            </a:r>
            <a:r>
              <a:rPr lang="en-US" b="0" i="0" dirty="0">
                <a:solidFill>
                  <a:srgbClr val="000000"/>
                </a:solidFill>
                <a:effectLst/>
                <a:latin typeface="system-ui"/>
              </a:rPr>
              <a:t>Paul and Timothy, bond-servants of Christ Jesus, To all the saints in Christ Jesus who are in Philippi, including the overseers and deacons: </a:t>
            </a:r>
          </a:p>
          <a:p>
            <a:pPr algn="l"/>
            <a:endParaRPr lang="en-US" b="0" i="0" dirty="0">
              <a:solidFill>
                <a:srgbClr val="000000"/>
              </a:solidFill>
              <a:effectLst/>
              <a:latin typeface="system-ui"/>
            </a:endParaRPr>
          </a:p>
          <a:p>
            <a:pPr algn="l"/>
            <a:r>
              <a:rPr lang="en-US" b="0" i="0" dirty="0">
                <a:solidFill>
                  <a:srgbClr val="000000"/>
                </a:solidFill>
                <a:effectLst/>
                <a:latin typeface="system-ui"/>
              </a:rPr>
              <a:t>Acts 20:28 Be on guard for yourselves and for all the flock, among which the Holy Spirit has made you overseers, to shepherd the church of God which He purchased with His own blood.</a:t>
            </a:r>
          </a:p>
          <a:p>
            <a:pPr algn="l"/>
            <a:endParaRPr lang="en-US" b="0" i="0" dirty="0">
              <a:solidFill>
                <a:srgbClr val="000000"/>
              </a:solidFill>
              <a:effectLst/>
              <a:latin typeface="system-ui"/>
            </a:endParaRPr>
          </a:p>
          <a:p>
            <a:pPr algn="l"/>
            <a:r>
              <a:rPr lang="en-US" b="0" i="0" dirty="0">
                <a:solidFill>
                  <a:srgbClr val="000000"/>
                </a:solidFill>
                <a:effectLst/>
                <a:latin typeface="system-ui"/>
              </a:rPr>
              <a:t>1 Peter 5:1-2 Therefore, I exhort the elders among you, as </a:t>
            </a:r>
            <a:r>
              <a:rPr lang="en-US" b="0" i="1" dirty="0">
                <a:solidFill>
                  <a:srgbClr val="000000"/>
                </a:solidFill>
                <a:effectLst/>
                <a:latin typeface="system-ui"/>
              </a:rPr>
              <a:t>your</a:t>
            </a:r>
            <a:r>
              <a:rPr lang="en-US" b="0" i="0" dirty="0">
                <a:solidFill>
                  <a:srgbClr val="000000"/>
                </a:solidFill>
                <a:effectLst/>
                <a:latin typeface="system-ui"/>
              </a:rPr>
              <a:t> fellow elder and witness of the sufferings of Christ, and a partaker also of the glory that is to be revealed, </a:t>
            </a:r>
            <a:r>
              <a:rPr lang="en-US" b="1" i="0" baseline="30000" dirty="0">
                <a:solidFill>
                  <a:srgbClr val="000000"/>
                </a:solidFill>
                <a:effectLst/>
                <a:latin typeface="system-ui"/>
              </a:rPr>
              <a:t>2 </a:t>
            </a:r>
            <a:r>
              <a:rPr lang="en-US" b="0" i="0" dirty="0">
                <a:solidFill>
                  <a:srgbClr val="000000"/>
                </a:solidFill>
                <a:effectLst/>
                <a:latin typeface="system-ui"/>
              </a:rPr>
              <a:t>shepherd the flock of God among you, exercising oversight not under compulsion, but voluntarily, according to </a:t>
            </a:r>
            <a:r>
              <a:rPr lang="en-US" b="0" i="1" dirty="0">
                <a:solidFill>
                  <a:srgbClr val="000000"/>
                </a:solidFill>
                <a:effectLst/>
                <a:latin typeface="system-ui"/>
              </a:rPr>
              <a:t>the will of</a:t>
            </a:r>
            <a:r>
              <a:rPr lang="en-US" b="0" i="0" dirty="0">
                <a:solidFill>
                  <a:srgbClr val="000000"/>
                </a:solidFill>
                <a:effectLst/>
                <a:latin typeface="system-ui"/>
              </a:rPr>
              <a:t> God; and not for sordid gain, but with eagerness;</a:t>
            </a:r>
          </a:p>
          <a:p>
            <a:pPr algn="l"/>
            <a:endParaRPr lang="en-US" b="0" i="0" dirty="0">
              <a:solidFill>
                <a:srgbClr val="000000"/>
              </a:solidFill>
              <a:effectLst/>
              <a:latin typeface="system-ui"/>
            </a:endParaRPr>
          </a:p>
          <a:p>
            <a:pPr algn="l"/>
            <a:r>
              <a:rPr lang="en-US" b="0" i="0" dirty="0">
                <a:solidFill>
                  <a:srgbClr val="000000"/>
                </a:solidFill>
                <a:effectLst/>
                <a:latin typeface="system-ui"/>
              </a:rPr>
              <a:t>1 Timothy 3:1-7 It is a trustworthy statement: if any man aspires to the office of overseer, it is a fine work he desires </a:t>
            </a:r>
            <a:r>
              <a:rPr lang="en-US" b="0" i="1" dirty="0">
                <a:solidFill>
                  <a:srgbClr val="000000"/>
                </a:solidFill>
                <a:effectLst/>
                <a:latin typeface="system-ui"/>
              </a:rPr>
              <a:t>to do</a:t>
            </a:r>
            <a:r>
              <a:rPr lang="en-US" b="0" i="0" dirty="0">
                <a:solidFill>
                  <a:srgbClr val="000000"/>
                </a:solidFill>
                <a:effectLst/>
                <a:latin typeface="system-ui"/>
              </a:rPr>
              <a:t>. </a:t>
            </a:r>
            <a:r>
              <a:rPr lang="en-US" b="1" i="0" baseline="30000" dirty="0">
                <a:solidFill>
                  <a:srgbClr val="000000"/>
                </a:solidFill>
                <a:effectLst/>
                <a:latin typeface="system-ui"/>
              </a:rPr>
              <a:t>2 </a:t>
            </a:r>
            <a:r>
              <a:rPr lang="en-US" b="0" i="0" dirty="0">
                <a:solidFill>
                  <a:srgbClr val="000000"/>
                </a:solidFill>
                <a:effectLst/>
                <a:latin typeface="system-ui"/>
              </a:rPr>
              <a:t>An overseer, then, must be above reproach, the husband of one wife, temperate, prudent, respectable, hospitable, able to teach, </a:t>
            </a:r>
            <a:r>
              <a:rPr lang="en-US" b="1" i="0" baseline="30000" dirty="0">
                <a:solidFill>
                  <a:srgbClr val="000000"/>
                </a:solidFill>
                <a:effectLst/>
                <a:latin typeface="system-ui"/>
              </a:rPr>
              <a:t>3 </a:t>
            </a:r>
            <a:r>
              <a:rPr lang="en-US" b="0" i="0" dirty="0">
                <a:solidFill>
                  <a:srgbClr val="000000"/>
                </a:solidFill>
                <a:effectLst/>
                <a:latin typeface="system-ui"/>
              </a:rPr>
              <a:t>not addicted to wine or pugnacious, but gentle, peaceable, free from the love of money. </a:t>
            </a:r>
            <a:r>
              <a:rPr lang="en-US" b="1" i="0" baseline="30000" dirty="0">
                <a:solidFill>
                  <a:srgbClr val="000000"/>
                </a:solidFill>
                <a:effectLst/>
                <a:latin typeface="system-ui"/>
              </a:rPr>
              <a:t>4 </a:t>
            </a:r>
            <a:r>
              <a:rPr lang="en-US" b="0" i="1" dirty="0">
                <a:solidFill>
                  <a:srgbClr val="000000"/>
                </a:solidFill>
                <a:effectLst/>
                <a:latin typeface="system-ui"/>
              </a:rPr>
              <a:t>He must be</a:t>
            </a:r>
            <a:r>
              <a:rPr lang="en-US" b="0" i="0" dirty="0">
                <a:solidFill>
                  <a:srgbClr val="000000"/>
                </a:solidFill>
                <a:effectLst/>
                <a:latin typeface="system-ui"/>
              </a:rPr>
              <a:t> one who manages his own household well, keeping his children under control with all dignity </a:t>
            </a:r>
            <a:r>
              <a:rPr lang="en-US" b="1" i="0" baseline="30000" dirty="0">
                <a:solidFill>
                  <a:srgbClr val="000000"/>
                </a:solidFill>
                <a:effectLst/>
                <a:latin typeface="system-ui"/>
              </a:rPr>
              <a:t>5 </a:t>
            </a:r>
            <a:r>
              <a:rPr lang="en-US" b="0" i="0" dirty="0">
                <a:solidFill>
                  <a:srgbClr val="000000"/>
                </a:solidFill>
                <a:effectLst/>
                <a:latin typeface="system-ui"/>
              </a:rPr>
              <a:t>(but if a man does not know how to manage his own household, how will he take care of the church of God?), </a:t>
            </a:r>
            <a:r>
              <a:rPr lang="en-US" b="1" i="0" baseline="30000" dirty="0">
                <a:solidFill>
                  <a:srgbClr val="000000"/>
                </a:solidFill>
                <a:effectLst/>
                <a:latin typeface="system-ui"/>
              </a:rPr>
              <a:t>6 </a:t>
            </a:r>
            <a:r>
              <a:rPr lang="en-US" b="0" i="1" dirty="0">
                <a:solidFill>
                  <a:srgbClr val="000000"/>
                </a:solidFill>
                <a:effectLst/>
                <a:latin typeface="system-ui"/>
              </a:rPr>
              <a:t>and</a:t>
            </a:r>
            <a:r>
              <a:rPr lang="en-US" b="0" i="0" dirty="0">
                <a:solidFill>
                  <a:srgbClr val="000000"/>
                </a:solidFill>
                <a:effectLst/>
                <a:latin typeface="system-ui"/>
              </a:rPr>
              <a:t> not a new convert, so that he will not become conceited and fall into the condemnation incurred by the devil. </a:t>
            </a:r>
            <a:r>
              <a:rPr lang="en-US" b="1" i="0" baseline="30000" dirty="0">
                <a:solidFill>
                  <a:srgbClr val="000000"/>
                </a:solidFill>
                <a:effectLst/>
                <a:latin typeface="system-ui"/>
              </a:rPr>
              <a:t>7 </a:t>
            </a:r>
            <a:r>
              <a:rPr lang="en-US" b="0" i="0" dirty="0">
                <a:solidFill>
                  <a:srgbClr val="000000"/>
                </a:solidFill>
                <a:effectLst/>
                <a:latin typeface="system-ui"/>
              </a:rPr>
              <a:t>And he must have a good reputation with those outside </a:t>
            </a:r>
            <a:r>
              <a:rPr lang="en-US" b="0" i="1" dirty="0">
                <a:solidFill>
                  <a:srgbClr val="000000"/>
                </a:solidFill>
                <a:effectLst/>
                <a:latin typeface="system-ui"/>
              </a:rPr>
              <a:t>the church</a:t>
            </a:r>
            <a:r>
              <a:rPr lang="en-US" b="0" i="0" dirty="0">
                <a:solidFill>
                  <a:srgbClr val="000000"/>
                </a:solidFill>
                <a:effectLst/>
                <a:latin typeface="system-ui"/>
              </a:rPr>
              <a:t>, so that he will not fall into reproach and the snare of the devil.</a:t>
            </a:r>
          </a:p>
          <a:p>
            <a:pPr algn="l"/>
            <a:endParaRPr lang="en-US" b="0" i="0" dirty="0">
              <a:solidFill>
                <a:srgbClr val="000000"/>
              </a:solidFill>
              <a:effectLst/>
              <a:latin typeface="system-ui"/>
            </a:endParaRPr>
          </a:p>
          <a:p>
            <a:pPr algn="l"/>
            <a:r>
              <a:rPr lang="en-US" b="0" i="0" dirty="0">
                <a:solidFill>
                  <a:srgbClr val="000000"/>
                </a:solidFill>
                <a:effectLst/>
                <a:latin typeface="system-ui"/>
              </a:rPr>
              <a:t>Titus 1:5-9 For this reason I left you in Crete, that you would set in order what remains and appoint elders in every city as I directed you, </a:t>
            </a:r>
            <a:r>
              <a:rPr lang="en-US" b="1" i="0" baseline="30000" dirty="0">
                <a:solidFill>
                  <a:srgbClr val="000000"/>
                </a:solidFill>
                <a:effectLst/>
                <a:latin typeface="system-ui"/>
              </a:rPr>
              <a:t>6 </a:t>
            </a:r>
            <a:r>
              <a:rPr lang="en-US" b="0" i="1" dirty="0">
                <a:solidFill>
                  <a:srgbClr val="000000"/>
                </a:solidFill>
                <a:effectLst/>
                <a:latin typeface="system-ui"/>
              </a:rPr>
              <a:t>namely</a:t>
            </a:r>
            <a:r>
              <a:rPr lang="en-US" b="0" i="0" dirty="0">
                <a:solidFill>
                  <a:srgbClr val="000000"/>
                </a:solidFill>
                <a:effectLst/>
                <a:latin typeface="system-ui"/>
              </a:rPr>
              <a:t>, if any man is above reproach, the husband of one wife, having children who believe, not accused of dissipation or rebellion. </a:t>
            </a:r>
            <a:r>
              <a:rPr lang="en-US" b="1" i="0" baseline="30000" dirty="0">
                <a:solidFill>
                  <a:srgbClr val="000000"/>
                </a:solidFill>
                <a:effectLst/>
                <a:latin typeface="system-ui"/>
              </a:rPr>
              <a:t>7 </a:t>
            </a:r>
            <a:r>
              <a:rPr lang="en-US" b="0" i="0" dirty="0">
                <a:solidFill>
                  <a:srgbClr val="000000"/>
                </a:solidFill>
                <a:effectLst/>
                <a:latin typeface="system-ui"/>
              </a:rPr>
              <a:t>For the overseer must be above reproach as God’s steward, not self-willed, not quick-tempered, not addicted to wine, not pugnacious, not fond of sordid gain, </a:t>
            </a:r>
            <a:r>
              <a:rPr lang="en-US" b="1" i="0" baseline="30000" dirty="0">
                <a:solidFill>
                  <a:srgbClr val="000000"/>
                </a:solidFill>
                <a:effectLst/>
                <a:latin typeface="system-ui"/>
              </a:rPr>
              <a:t>8 </a:t>
            </a:r>
            <a:r>
              <a:rPr lang="en-US" b="0" i="0" dirty="0">
                <a:solidFill>
                  <a:srgbClr val="000000"/>
                </a:solidFill>
                <a:effectLst/>
                <a:latin typeface="system-ui"/>
              </a:rPr>
              <a:t>but hospitable, loving what is good, sensible, just, devout, self-controlled, </a:t>
            </a:r>
            <a:r>
              <a:rPr lang="en-US" b="1" i="0" baseline="30000" dirty="0">
                <a:solidFill>
                  <a:srgbClr val="000000"/>
                </a:solidFill>
                <a:effectLst/>
                <a:latin typeface="system-ui"/>
              </a:rPr>
              <a:t>9 </a:t>
            </a:r>
            <a:r>
              <a:rPr lang="en-US" b="0" i="0" dirty="0">
                <a:solidFill>
                  <a:srgbClr val="000000"/>
                </a:solidFill>
                <a:effectLst/>
                <a:latin typeface="system-ui"/>
              </a:rPr>
              <a:t>holding fast the faithful word which is in accordance with the teaching, so that he will be able both to exhort in sound doctrine and to refute those who contradict.</a:t>
            </a:r>
          </a:p>
          <a:p>
            <a:pPr algn="l"/>
            <a:endParaRPr lang="en-US" b="0" i="0" dirty="0">
              <a:solidFill>
                <a:srgbClr val="000000"/>
              </a:solidFill>
              <a:effectLst/>
              <a:latin typeface="system-ui"/>
            </a:endParaRPr>
          </a:p>
          <a:p>
            <a:pPr algn="l"/>
            <a:r>
              <a:rPr lang="en-US" b="0" i="0" dirty="0">
                <a:solidFill>
                  <a:srgbClr val="000000"/>
                </a:solidFill>
                <a:effectLst/>
                <a:latin typeface="system-ui"/>
              </a:rPr>
              <a:t>1 Timothy 3:8-13 Deacons likewise </a:t>
            </a:r>
            <a:r>
              <a:rPr lang="en-US" b="0" i="1" dirty="0">
                <a:solidFill>
                  <a:srgbClr val="000000"/>
                </a:solidFill>
                <a:effectLst/>
                <a:latin typeface="system-ui"/>
              </a:rPr>
              <a:t>must be</a:t>
            </a:r>
            <a:r>
              <a:rPr lang="en-US" b="0" i="0" dirty="0">
                <a:solidFill>
                  <a:srgbClr val="000000"/>
                </a:solidFill>
                <a:effectLst/>
                <a:latin typeface="system-ui"/>
              </a:rPr>
              <a:t> men of dignity, not double-tongued, or addicted to much wine or fond of sordid gain, </a:t>
            </a:r>
            <a:r>
              <a:rPr lang="en-US" b="1" i="0" baseline="30000" dirty="0">
                <a:solidFill>
                  <a:srgbClr val="000000"/>
                </a:solidFill>
                <a:effectLst/>
                <a:latin typeface="system-ui"/>
              </a:rPr>
              <a:t>9 </a:t>
            </a:r>
            <a:r>
              <a:rPr lang="en-US" b="0" i="1" dirty="0">
                <a:solidFill>
                  <a:srgbClr val="000000"/>
                </a:solidFill>
                <a:effectLst/>
                <a:latin typeface="system-ui"/>
              </a:rPr>
              <a:t>but</a:t>
            </a:r>
            <a:r>
              <a:rPr lang="en-US" b="0" i="0" dirty="0">
                <a:solidFill>
                  <a:srgbClr val="000000"/>
                </a:solidFill>
                <a:effectLst/>
                <a:latin typeface="system-ui"/>
              </a:rPr>
              <a:t> holding to the mystery of the faith with a clear conscience. </a:t>
            </a:r>
            <a:r>
              <a:rPr lang="en-US" b="1" i="0" baseline="30000" dirty="0">
                <a:solidFill>
                  <a:srgbClr val="000000"/>
                </a:solidFill>
                <a:effectLst/>
                <a:latin typeface="system-ui"/>
              </a:rPr>
              <a:t>10 </a:t>
            </a:r>
            <a:r>
              <a:rPr lang="en-US" b="0" i="0" dirty="0">
                <a:solidFill>
                  <a:srgbClr val="000000"/>
                </a:solidFill>
                <a:effectLst/>
                <a:latin typeface="system-ui"/>
              </a:rPr>
              <a:t>These men must also first be tested; then let them serve as deacons if they are beyond reproach. </a:t>
            </a:r>
            <a:r>
              <a:rPr lang="en-US" b="1" i="0" baseline="30000" dirty="0">
                <a:solidFill>
                  <a:srgbClr val="000000"/>
                </a:solidFill>
                <a:effectLst/>
                <a:latin typeface="system-ui"/>
              </a:rPr>
              <a:t>11 </a:t>
            </a:r>
            <a:r>
              <a:rPr lang="en-US" b="0" i="0" dirty="0">
                <a:solidFill>
                  <a:srgbClr val="000000"/>
                </a:solidFill>
                <a:effectLst/>
                <a:latin typeface="system-ui"/>
              </a:rPr>
              <a:t>Women </a:t>
            </a:r>
            <a:r>
              <a:rPr lang="en-US" b="0" i="1" dirty="0">
                <a:solidFill>
                  <a:srgbClr val="000000"/>
                </a:solidFill>
                <a:effectLst/>
                <a:latin typeface="system-ui"/>
              </a:rPr>
              <a:t>must</a:t>
            </a:r>
            <a:r>
              <a:rPr lang="en-US" b="0" i="0" dirty="0">
                <a:solidFill>
                  <a:srgbClr val="000000"/>
                </a:solidFill>
                <a:effectLst/>
                <a:latin typeface="system-ui"/>
              </a:rPr>
              <a:t> likewise </a:t>
            </a:r>
            <a:r>
              <a:rPr lang="en-US" b="0" i="1" dirty="0">
                <a:solidFill>
                  <a:srgbClr val="000000"/>
                </a:solidFill>
                <a:effectLst/>
                <a:latin typeface="system-ui"/>
              </a:rPr>
              <a:t>be</a:t>
            </a:r>
            <a:r>
              <a:rPr lang="en-US" b="0" i="0" dirty="0">
                <a:solidFill>
                  <a:srgbClr val="000000"/>
                </a:solidFill>
                <a:effectLst/>
                <a:latin typeface="system-ui"/>
              </a:rPr>
              <a:t> dignified, not malicious gossips, but temperate, faithful in all things. </a:t>
            </a:r>
            <a:r>
              <a:rPr lang="en-US" b="1" i="0" baseline="30000" dirty="0">
                <a:solidFill>
                  <a:srgbClr val="000000"/>
                </a:solidFill>
                <a:effectLst/>
                <a:latin typeface="system-ui"/>
              </a:rPr>
              <a:t>12 </a:t>
            </a:r>
            <a:r>
              <a:rPr lang="en-US" b="0" i="0" dirty="0">
                <a:solidFill>
                  <a:srgbClr val="000000"/>
                </a:solidFill>
                <a:effectLst/>
                <a:latin typeface="system-ui"/>
              </a:rPr>
              <a:t>Deacons must be husbands of </a:t>
            </a:r>
            <a:r>
              <a:rPr lang="en-US" b="0" i="1" dirty="0">
                <a:solidFill>
                  <a:srgbClr val="000000"/>
                </a:solidFill>
                <a:effectLst/>
                <a:latin typeface="system-ui"/>
              </a:rPr>
              <a:t>only</a:t>
            </a:r>
            <a:r>
              <a:rPr lang="en-US" b="0" i="0" dirty="0">
                <a:solidFill>
                  <a:srgbClr val="000000"/>
                </a:solidFill>
                <a:effectLst/>
                <a:latin typeface="system-ui"/>
              </a:rPr>
              <a:t> one wife, </a:t>
            </a:r>
            <a:r>
              <a:rPr lang="en-US" b="0" i="1" dirty="0">
                <a:solidFill>
                  <a:srgbClr val="000000"/>
                </a:solidFill>
                <a:effectLst/>
                <a:latin typeface="system-ui"/>
              </a:rPr>
              <a:t>and</a:t>
            </a:r>
            <a:r>
              <a:rPr lang="en-US" b="0" i="0" dirty="0">
                <a:solidFill>
                  <a:srgbClr val="000000"/>
                </a:solidFill>
                <a:effectLst/>
                <a:latin typeface="system-ui"/>
              </a:rPr>
              <a:t> good managers of </a:t>
            </a:r>
            <a:r>
              <a:rPr lang="en-US" b="0" i="1" dirty="0">
                <a:solidFill>
                  <a:srgbClr val="000000"/>
                </a:solidFill>
                <a:effectLst/>
                <a:latin typeface="system-ui"/>
              </a:rPr>
              <a:t>their</a:t>
            </a:r>
            <a:r>
              <a:rPr lang="en-US" b="0" i="0" dirty="0">
                <a:solidFill>
                  <a:srgbClr val="000000"/>
                </a:solidFill>
                <a:effectLst/>
                <a:latin typeface="system-ui"/>
              </a:rPr>
              <a:t> children and their own households. </a:t>
            </a:r>
            <a:r>
              <a:rPr lang="en-US" b="1" i="0" baseline="30000" dirty="0">
                <a:solidFill>
                  <a:srgbClr val="000000"/>
                </a:solidFill>
                <a:effectLst/>
                <a:latin typeface="system-ui"/>
              </a:rPr>
              <a:t>13 </a:t>
            </a:r>
            <a:r>
              <a:rPr lang="en-US" b="0" i="0" dirty="0">
                <a:solidFill>
                  <a:srgbClr val="000000"/>
                </a:solidFill>
                <a:effectLst/>
                <a:latin typeface="system-ui"/>
              </a:rPr>
              <a:t>For those who have served well as deacons obtain for themselves a high standing and great confidence in the faith that is in Christ Jesus.</a:t>
            </a:r>
          </a:p>
          <a:p>
            <a:pPr algn="l"/>
            <a:endParaRPr lang="en-US" b="0" i="0" dirty="0">
              <a:solidFill>
                <a:srgbClr val="000000"/>
              </a:solidFill>
              <a:effectLst/>
              <a:latin typeface="system-ui"/>
            </a:endParaRPr>
          </a:p>
          <a:p>
            <a:pPr algn="l"/>
            <a:endParaRPr lang="en-US" b="0" i="0" dirty="0">
              <a:solidFill>
                <a:srgbClr val="000000"/>
              </a:solidFill>
              <a:effectLst/>
              <a:latin typeface="system-ui"/>
            </a:endParaRPr>
          </a:p>
          <a:p>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20</a:t>
            </a:fld>
            <a:endParaRPr lang="en-US" altLang="en-US"/>
          </a:p>
        </p:txBody>
      </p:sp>
      <p:sp>
        <p:nvSpPr>
          <p:cNvPr id="8" name="Header Placeholder 7">
            <a:extLst>
              <a:ext uri="{FF2B5EF4-FFF2-40B4-BE49-F238E27FC236}">
                <a16:creationId xmlns:a16="http://schemas.microsoft.com/office/drawing/2014/main" id="{BC99B8AC-5221-E24E-E466-1DB08CA8ED96}"/>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2629009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system-ui"/>
              </a:rPr>
              <a:t>Matthew 5:23-24 Therefore if you are presenting your offering at the altar, and there remember that your brother has something against you, </a:t>
            </a:r>
            <a:r>
              <a:rPr lang="en-US" b="1" i="0" baseline="30000" dirty="0">
                <a:solidFill>
                  <a:srgbClr val="000000"/>
                </a:solidFill>
                <a:effectLst/>
                <a:latin typeface="system-ui"/>
              </a:rPr>
              <a:t>24 </a:t>
            </a:r>
            <a:r>
              <a:rPr lang="en-US" b="0" i="0" dirty="0">
                <a:solidFill>
                  <a:srgbClr val="000000"/>
                </a:solidFill>
                <a:effectLst/>
                <a:latin typeface="system-ui"/>
              </a:rPr>
              <a:t>leave your offering there before the altar and go; first be reconciled to your brother, and then come and present your offering. </a:t>
            </a:r>
          </a:p>
          <a:p>
            <a:endParaRPr lang="en-US" b="0" i="0" dirty="0">
              <a:solidFill>
                <a:srgbClr val="000000"/>
              </a:solidFill>
              <a:effectLst/>
              <a:latin typeface="system-ui"/>
            </a:endParaRPr>
          </a:p>
          <a:p>
            <a:r>
              <a:rPr lang="en-US" b="0" i="0" dirty="0">
                <a:solidFill>
                  <a:srgbClr val="000000"/>
                </a:solidFill>
                <a:effectLst/>
                <a:latin typeface="system-ui"/>
              </a:rPr>
              <a:t>Matthew 18:15- 17 “If your brother sins, go and show him his fault in private; if he listens to you, you have won your brother. </a:t>
            </a:r>
            <a:r>
              <a:rPr lang="en-US" b="1" i="0" baseline="30000" dirty="0">
                <a:solidFill>
                  <a:srgbClr val="000000"/>
                </a:solidFill>
                <a:effectLst/>
                <a:latin typeface="system-ui"/>
              </a:rPr>
              <a:t>16 </a:t>
            </a:r>
            <a:r>
              <a:rPr lang="en-US" b="0" i="0" dirty="0">
                <a:solidFill>
                  <a:srgbClr val="000000"/>
                </a:solidFill>
                <a:effectLst/>
                <a:latin typeface="system-ui"/>
              </a:rPr>
              <a:t>But if he does not listen </a:t>
            </a:r>
            <a:r>
              <a:rPr lang="en-US" b="0" i="1" dirty="0">
                <a:solidFill>
                  <a:srgbClr val="000000"/>
                </a:solidFill>
                <a:effectLst/>
                <a:latin typeface="system-ui"/>
              </a:rPr>
              <a:t>to you</a:t>
            </a:r>
            <a:r>
              <a:rPr lang="en-US" b="0" i="0" dirty="0">
                <a:solidFill>
                  <a:srgbClr val="000000"/>
                </a:solidFill>
                <a:effectLst/>
                <a:latin typeface="system-ui"/>
              </a:rPr>
              <a:t>, take one or two more with you, so that </a:t>
            </a:r>
            <a:r>
              <a:rPr lang="en-US" b="0" i="0" cap="small" dirty="0">
                <a:solidFill>
                  <a:srgbClr val="000000"/>
                </a:solidFill>
                <a:effectLst/>
                <a:latin typeface="system-ui"/>
              </a:rPr>
              <a:t>by the mouth of two or three witnesses every</a:t>
            </a:r>
            <a:r>
              <a:rPr lang="en-US" b="0" i="0" dirty="0">
                <a:solidFill>
                  <a:srgbClr val="000000"/>
                </a:solidFill>
                <a:effectLst/>
                <a:latin typeface="system-ui"/>
              </a:rPr>
              <a:t> </a:t>
            </a:r>
            <a:r>
              <a:rPr lang="en-US" b="0" i="0" cap="small" dirty="0">
                <a:solidFill>
                  <a:srgbClr val="000000"/>
                </a:solidFill>
                <a:effectLst/>
                <a:latin typeface="system-ui"/>
              </a:rPr>
              <a:t>fact may be confirmed</a:t>
            </a:r>
            <a:r>
              <a:rPr lang="en-US" b="0" i="0" dirty="0">
                <a:solidFill>
                  <a:srgbClr val="000000"/>
                </a:solidFill>
                <a:effectLst/>
                <a:latin typeface="system-ui"/>
              </a:rPr>
              <a:t>. </a:t>
            </a:r>
            <a:r>
              <a:rPr lang="en-US" b="1" i="0" baseline="30000" dirty="0">
                <a:solidFill>
                  <a:srgbClr val="000000"/>
                </a:solidFill>
                <a:effectLst/>
                <a:latin typeface="system-ui"/>
              </a:rPr>
              <a:t>17 </a:t>
            </a:r>
            <a:r>
              <a:rPr lang="en-US" b="0" i="0" dirty="0">
                <a:solidFill>
                  <a:srgbClr val="000000"/>
                </a:solidFill>
                <a:effectLst/>
                <a:latin typeface="system-ui"/>
              </a:rPr>
              <a:t>If he refuses to listen to them, tell it to the church; and if he refuses to listen even to the church, let him be to you as a Gentile and a tax collector. </a:t>
            </a:r>
          </a:p>
          <a:p>
            <a:endParaRPr lang="en-US" b="0" i="0" dirty="0">
              <a:solidFill>
                <a:srgbClr val="000000"/>
              </a:solidFill>
              <a:effectLst/>
              <a:latin typeface="system-ui"/>
            </a:endParaRPr>
          </a:p>
          <a:p>
            <a:r>
              <a:rPr lang="en-US" b="0" i="0" dirty="0">
                <a:solidFill>
                  <a:srgbClr val="000000"/>
                </a:solidFill>
                <a:effectLst/>
                <a:latin typeface="system-ui"/>
              </a:rPr>
              <a:t>Matthew 18:21-22 </a:t>
            </a:r>
            <a:r>
              <a:rPr lang="en-US" b="1" i="0" baseline="30000" dirty="0">
                <a:solidFill>
                  <a:srgbClr val="000000"/>
                </a:solidFill>
                <a:effectLst/>
                <a:latin typeface="system-ui"/>
              </a:rPr>
              <a:t>21 </a:t>
            </a:r>
            <a:r>
              <a:rPr lang="en-US" b="0" i="0" dirty="0">
                <a:solidFill>
                  <a:srgbClr val="000000"/>
                </a:solidFill>
                <a:effectLst/>
                <a:latin typeface="system-ui"/>
              </a:rPr>
              <a:t>Then Peter came and said to Him, “Lord, how often shall my brother sin against me and I forgive him? Up to seven times?” </a:t>
            </a:r>
            <a:r>
              <a:rPr lang="en-US" b="1" i="0" baseline="30000" dirty="0">
                <a:solidFill>
                  <a:srgbClr val="000000"/>
                </a:solidFill>
                <a:effectLst/>
                <a:latin typeface="system-ui"/>
              </a:rPr>
              <a:t>22 </a:t>
            </a:r>
            <a:r>
              <a:rPr lang="en-US" b="0" i="0" dirty="0">
                <a:solidFill>
                  <a:srgbClr val="000000"/>
                </a:solidFill>
                <a:effectLst/>
                <a:latin typeface="system-ui"/>
              </a:rPr>
              <a:t>Jesus *said to him, “I do not say to you, up to seven times, but up to seventy times seven.</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21</a:t>
            </a:fld>
            <a:endParaRPr lang="en-US" altLang="en-US"/>
          </a:p>
        </p:txBody>
      </p:sp>
      <p:sp>
        <p:nvSpPr>
          <p:cNvPr id="8" name="Header Placeholder 7">
            <a:extLst>
              <a:ext uri="{FF2B5EF4-FFF2-40B4-BE49-F238E27FC236}">
                <a16:creationId xmlns:a16="http://schemas.microsoft.com/office/drawing/2014/main" id="{C4556C33-8632-BBD5-3E75-4F28CB723CB6}"/>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24182451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a:t>Acts 20:26-27 </a:t>
            </a:r>
            <a:r>
              <a:rPr lang="en-US" b="0" i="0" dirty="0">
                <a:solidFill>
                  <a:srgbClr val="000000"/>
                </a:solidFill>
                <a:effectLst/>
                <a:latin typeface="system-ui"/>
              </a:rPr>
              <a:t>Therefore, I testify to you this day that I am innocent of the blood of all men. </a:t>
            </a:r>
            <a:r>
              <a:rPr lang="en-US" b="1" i="0" baseline="30000" dirty="0">
                <a:solidFill>
                  <a:srgbClr val="000000"/>
                </a:solidFill>
                <a:effectLst/>
                <a:latin typeface="system-ui"/>
              </a:rPr>
              <a:t>27 </a:t>
            </a:r>
            <a:r>
              <a:rPr lang="en-US" b="0" i="0" dirty="0">
                <a:solidFill>
                  <a:srgbClr val="000000"/>
                </a:solidFill>
                <a:effectLst/>
                <a:latin typeface="system-ui"/>
              </a:rPr>
              <a:t>For I did not shrink from declaring to you the whole purpose of God. </a:t>
            </a:r>
          </a:p>
          <a:p>
            <a:endParaRPr lang="en-US" b="0" i="0" dirty="0">
              <a:solidFill>
                <a:srgbClr val="000000"/>
              </a:solidFill>
              <a:effectLst/>
              <a:latin typeface="system-ui"/>
            </a:endParaRPr>
          </a:p>
          <a:p>
            <a:r>
              <a:rPr lang="en-US" dirty="0"/>
              <a:t>Psalm 119:160 </a:t>
            </a:r>
            <a:r>
              <a:rPr lang="en-US" b="0" i="0" dirty="0">
                <a:solidFill>
                  <a:srgbClr val="000000"/>
                </a:solidFill>
                <a:effectLst/>
                <a:latin typeface="system-ui"/>
              </a:rPr>
              <a:t>The sum of Your word is truth, And every one of Your righteous ordinances is everlasting.</a:t>
            </a:r>
          </a:p>
          <a:p>
            <a:endParaRPr lang="en-US" b="0" i="0" dirty="0">
              <a:solidFill>
                <a:srgbClr val="000000"/>
              </a:solidFill>
              <a:effectLst/>
              <a:latin typeface="system-ui"/>
            </a:endParaRPr>
          </a:p>
          <a:p>
            <a:pPr algn="l"/>
            <a:r>
              <a:rPr lang="en-US" b="0" i="0" dirty="0">
                <a:solidFill>
                  <a:srgbClr val="000000"/>
                </a:solidFill>
                <a:effectLst/>
                <a:latin typeface="system-ui"/>
              </a:rPr>
              <a:t>Galatians 1:6-10 </a:t>
            </a:r>
            <a:r>
              <a:rPr lang="en-US" b="1" i="0" baseline="30000" dirty="0">
                <a:solidFill>
                  <a:srgbClr val="000000"/>
                </a:solidFill>
                <a:effectLst/>
                <a:latin typeface="system-ui"/>
              </a:rPr>
              <a:t> </a:t>
            </a:r>
            <a:r>
              <a:rPr lang="en-US" b="0" i="0" dirty="0">
                <a:solidFill>
                  <a:srgbClr val="000000"/>
                </a:solidFill>
                <a:effectLst/>
                <a:latin typeface="system-ui"/>
              </a:rPr>
              <a:t>I am amazed that you are so quickly deserting Him who called you by the grace of Christ, for a different gospel; </a:t>
            </a:r>
            <a:r>
              <a:rPr lang="en-US" b="1" i="0" baseline="30000" dirty="0">
                <a:solidFill>
                  <a:srgbClr val="000000"/>
                </a:solidFill>
                <a:effectLst/>
                <a:latin typeface="system-ui"/>
              </a:rPr>
              <a:t>7 </a:t>
            </a:r>
            <a:r>
              <a:rPr lang="en-US" b="0" i="0" dirty="0">
                <a:solidFill>
                  <a:srgbClr val="000000"/>
                </a:solidFill>
                <a:effectLst/>
                <a:latin typeface="system-ui"/>
              </a:rPr>
              <a:t>which is </a:t>
            </a:r>
            <a:r>
              <a:rPr lang="en-US" b="0" i="1" dirty="0">
                <a:solidFill>
                  <a:srgbClr val="000000"/>
                </a:solidFill>
                <a:effectLst/>
                <a:latin typeface="system-ui"/>
              </a:rPr>
              <a:t>really</a:t>
            </a:r>
            <a:r>
              <a:rPr lang="en-US" b="0" i="0" dirty="0">
                <a:solidFill>
                  <a:srgbClr val="000000"/>
                </a:solidFill>
                <a:effectLst/>
                <a:latin typeface="system-ui"/>
              </a:rPr>
              <a:t> not another; only there are some who are disturbing you and want to distort the gospel of Christ. </a:t>
            </a:r>
            <a:r>
              <a:rPr lang="en-US" b="1" i="0" baseline="30000" dirty="0">
                <a:solidFill>
                  <a:srgbClr val="000000"/>
                </a:solidFill>
                <a:effectLst/>
                <a:latin typeface="system-ui"/>
              </a:rPr>
              <a:t>8 </a:t>
            </a:r>
            <a:r>
              <a:rPr lang="en-US" b="0" i="0" dirty="0">
                <a:solidFill>
                  <a:srgbClr val="000000"/>
                </a:solidFill>
                <a:effectLst/>
                <a:latin typeface="system-ui"/>
              </a:rPr>
              <a:t>But even if we, or an angel from heaven, should preach to you a gospel contrary to what we have preached to you, he is to be accursed! </a:t>
            </a:r>
            <a:r>
              <a:rPr lang="en-US" b="1" i="0" baseline="30000" dirty="0">
                <a:solidFill>
                  <a:srgbClr val="000000"/>
                </a:solidFill>
                <a:effectLst/>
                <a:latin typeface="system-ui"/>
              </a:rPr>
              <a:t>9 </a:t>
            </a:r>
            <a:r>
              <a:rPr lang="en-US" b="0" i="0" dirty="0">
                <a:solidFill>
                  <a:srgbClr val="000000"/>
                </a:solidFill>
                <a:effectLst/>
                <a:latin typeface="system-ui"/>
              </a:rPr>
              <a:t>As we have said before, so I say again now, if any man is preaching to you a gospel contrary to what you received, he is to be accursed!</a:t>
            </a:r>
          </a:p>
          <a:p>
            <a:pPr algn="l"/>
            <a:r>
              <a:rPr lang="en-US" b="1" i="0" baseline="30000" dirty="0">
                <a:solidFill>
                  <a:srgbClr val="000000"/>
                </a:solidFill>
                <a:effectLst/>
                <a:latin typeface="system-ui"/>
              </a:rPr>
              <a:t>10 </a:t>
            </a:r>
            <a:r>
              <a:rPr lang="en-US" b="0" i="0" dirty="0">
                <a:solidFill>
                  <a:srgbClr val="000000"/>
                </a:solidFill>
                <a:effectLst/>
                <a:latin typeface="system-ui"/>
              </a:rPr>
              <a:t>For am I now seeking the favor of men, or of God? Or am I striving to please men? If I were still trying to please men, I would not be a bond-servant of Christ.</a:t>
            </a:r>
          </a:p>
          <a:p>
            <a:endParaRPr lang="en-US" b="0" i="0" dirty="0">
              <a:solidFill>
                <a:srgbClr val="000000"/>
              </a:solidFill>
              <a:effectLst/>
              <a:latin typeface="system-ui"/>
            </a:endParaRPr>
          </a:p>
          <a:p>
            <a:r>
              <a:rPr lang="en-US" b="0" i="0" dirty="0">
                <a:solidFill>
                  <a:srgbClr val="000000"/>
                </a:solidFill>
                <a:effectLst/>
                <a:latin typeface="system-ui"/>
              </a:rPr>
              <a:t>Matthew 15:3 And He answered and said to them, “Why do you yourselves transgress the commandment of God for the sake of your tradition? </a:t>
            </a:r>
          </a:p>
          <a:p>
            <a:endParaRPr lang="en-US" b="0" i="0" baseline="30000" dirty="0">
              <a:solidFill>
                <a:srgbClr val="000000"/>
              </a:solidFill>
              <a:effectLst/>
              <a:latin typeface="system-ui"/>
            </a:endParaRPr>
          </a:p>
          <a:p>
            <a:pPr algn="l"/>
            <a:r>
              <a:rPr lang="en-US" b="0" i="0" dirty="0">
                <a:solidFill>
                  <a:srgbClr val="000000"/>
                </a:solidFill>
                <a:effectLst/>
                <a:latin typeface="system-ui"/>
              </a:rPr>
              <a:t>Matthew 15:7-9 You hypocrites, rightly did Isaiah prophesy of you: </a:t>
            </a:r>
            <a:r>
              <a:rPr lang="en-US" b="1" i="0" baseline="30000" dirty="0">
                <a:solidFill>
                  <a:srgbClr val="000000"/>
                </a:solidFill>
                <a:effectLst/>
                <a:latin typeface="system-ui"/>
              </a:rPr>
              <a:t>8 </a:t>
            </a:r>
            <a:r>
              <a:rPr lang="en-US" b="0" i="0" dirty="0">
                <a:solidFill>
                  <a:srgbClr val="000000"/>
                </a:solidFill>
                <a:effectLst/>
                <a:latin typeface="system-ui"/>
              </a:rPr>
              <a:t>‘</a:t>
            </a:r>
            <a:r>
              <a:rPr lang="en-US" b="0" i="0" cap="small" dirty="0">
                <a:solidFill>
                  <a:srgbClr val="000000"/>
                </a:solidFill>
                <a:effectLst/>
                <a:latin typeface="system-ui"/>
              </a:rPr>
              <a:t>This people honors Me with their lips</a:t>
            </a:r>
            <a:r>
              <a:rPr lang="en-US" b="0" i="0" dirty="0">
                <a:solidFill>
                  <a:srgbClr val="000000"/>
                </a:solidFill>
                <a:effectLst/>
                <a:latin typeface="system-ui"/>
              </a:rPr>
              <a:t>, </a:t>
            </a:r>
            <a:r>
              <a:rPr lang="en-US" b="0" i="0" cap="small" dirty="0">
                <a:solidFill>
                  <a:srgbClr val="000000"/>
                </a:solidFill>
                <a:effectLst/>
                <a:latin typeface="system-ui"/>
              </a:rPr>
              <a:t>But their heart is far away from Me</a:t>
            </a:r>
            <a:r>
              <a:rPr lang="en-US" b="0" i="0" dirty="0">
                <a:solidFill>
                  <a:srgbClr val="000000"/>
                </a:solidFill>
                <a:effectLst/>
                <a:latin typeface="system-ui"/>
              </a:rPr>
              <a:t>. </a:t>
            </a:r>
            <a:r>
              <a:rPr lang="en-US" b="1" i="0" baseline="30000" dirty="0">
                <a:solidFill>
                  <a:srgbClr val="000000"/>
                </a:solidFill>
                <a:effectLst/>
                <a:latin typeface="system-ui"/>
              </a:rPr>
              <a:t>9 </a:t>
            </a:r>
            <a:r>
              <a:rPr lang="en-US" b="0" i="0" dirty="0">
                <a:solidFill>
                  <a:srgbClr val="000000"/>
                </a:solidFill>
                <a:effectLst/>
                <a:latin typeface="system-ui"/>
              </a:rPr>
              <a:t>‘</a:t>
            </a:r>
            <a:r>
              <a:rPr lang="en-US" b="0" i="0" cap="small" dirty="0">
                <a:solidFill>
                  <a:srgbClr val="000000"/>
                </a:solidFill>
                <a:effectLst/>
                <a:latin typeface="system-ui"/>
              </a:rPr>
              <a:t>But in vain do they worship Me</a:t>
            </a:r>
            <a:r>
              <a:rPr lang="en-US" b="0" i="0" dirty="0">
                <a:solidFill>
                  <a:srgbClr val="000000"/>
                </a:solidFill>
                <a:effectLst/>
                <a:latin typeface="system-ui"/>
              </a:rPr>
              <a:t>, </a:t>
            </a:r>
            <a:r>
              <a:rPr lang="en-US" b="0" i="0" cap="small" dirty="0">
                <a:solidFill>
                  <a:srgbClr val="000000"/>
                </a:solidFill>
                <a:effectLst/>
                <a:latin typeface="system-ui"/>
              </a:rPr>
              <a:t>Teaching as</a:t>
            </a:r>
            <a:r>
              <a:rPr lang="en-US" b="0" i="0" dirty="0">
                <a:solidFill>
                  <a:srgbClr val="000000"/>
                </a:solidFill>
                <a:effectLst/>
                <a:latin typeface="system-ui"/>
              </a:rPr>
              <a:t> </a:t>
            </a:r>
            <a:r>
              <a:rPr lang="en-US" b="0" i="0" cap="small" dirty="0">
                <a:solidFill>
                  <a:srgbClr val="000000"/>
                </a:solidFill>
                <a:effectLst/>
                <a:latin typeface="system-ui"/>
              </a:rPr>
              <a:t>doctrines the precepts of men</a:t>
            </a:r>
            <a:r>
              <a:rPr lang="en-US" b="0" i="0" dirty="0">
                <a:solidFill>
                  <a:srgbClr val="000000"/>
                </a:solidFill>
                <a:effectLst/>
                <a:latin typeface="system-ui"/>
              </a:rPr>
              <a:t>.’”</a:t>
            </a:r>
          </a:p>
          <a:p>
            <a:pPr algn="l"/>
            <a:endParaRPr lang="en-US" b="0" i="0" dirty="0">
              <a:solidFill>
                <a:srgbClr val="000000"/>
              </a:solidFill>
              <a:effectLst/>
              <a:latin typeface="system-ui"/>
            </a:endParaRPr>
          </a:p>
          <a:p>
            <a:pPr algn="l"/>
            <a:r>
              <a:rPr lang="en-US" b="0" i="0" dirty="0">
                <a:solidFill>
                  <a:srgbClr val="000000"/>
                </a:solidFill>
                <a:effectLst/>
                <a:latin typeface="system-ui"/>
              </a:rPr>
              <a:t>Titus 1:10-11 For there are many rebellious men, empty talkers and deceivers, especially those of the circumcision, </a:t>
            </a:r>
            <a:r>
              <a:rPr lang="en-US" b="1" i="0" baseline="30000" dirty="0">
                <a:solidFill>
                  <a:srgbClr val="000000"/>
                </a:solidFill>
                <a:effectLst/>
                <a:latin typeface="system-ui"/>
              </a:rPr>
              <a:t>11 </a:t>
            </a:r>
            <a:r>
              <a:rPr lang="en-US" b="0" i="0" dirty="0">
                <a:solidFill>
                  <a:srgbClr val="000000"/>
                </a:solidFill>
                <a:effectLst/>
                <a:latin typeface="system-ui"/>
              </a:rPr>
              <a:t>who must be silenced because they are upsetting whole families, teaching things they should not </a:t>
            </a:r>
            <a:r>
              <a:rPr lang="en-US" b="0" i="1" dirty="0">
                <a:solidFill>
                  <a:srgbClr val="000000"/>
                </a:solidFill>
                <a:effectLst/>
                <a:latin typeface="system-ui"/>
              </a:rPr>
              <a:t>teach</a:t>
            </a:r>
            <a:r>
              <a:rPr lang="en-US" b="0" i="0" dirty="0">
                <a:solidFill>
                  <a:srgbClr val="000000"/>
                </a:solidFill>
                <a:effectLst/>
                <a:latin typeface="system-ui"/>
              </a:rPr>
              <a:t> for the sake of sordid gain. </a:t>
            </a:r>
          </a:p>
          <a:p>
            <a:endParaRPr lang="en-US" b="0" i="0" dirty="0">
              <a:solidFill>
                <a:srgbClr val="000000"/>
              </a:solidFill>
              <a:effectLst/>
              <a:latin typeface="system-ui"/>
            </a:endParaRPr>
          </a:p>
          <a:p>
            <a:r>
              <a:rPr lang="en-US" b="0" i="0" dirty="0">
                <a:solidFill>
                  <a:srgbClr val="000000"/>
                </a:solidFill>
                <a:effectLst/>
                <a:latin typeface="system-ui"/>
              </a:rPr>
              <a:t>Titus 2:11-12 For the grace of God has appeared, bringing salvation to all men, </a:t>
            </a:r>
            <a:r>
              <a:rPr lang="en-US" b="1" i="0" baseline="30000" dirty="0">
                <a:solidFill>
                  <a:srgbClr val="000000"/>
                </a:solidFill>
                <a:effectLst/>
                <a:latin typeface="system-ui"/>
              </a:rPr>
              <a:t>12 </a:t>
            </a:r>
            <a:r>
              <a:rPr lang="en-US" b="0" i="0" dirty="0">
                <a:solidFill>
                  <a:srgbClr val="000000"/>
                </a:solidFill>
                <a:effectLst/>
                <a:latin typeface="system-ui"/>
              </a:rPr>
              <a:t>instructing us to deny ungodliness and worldly desires and to live sensibly, righteously and godly in the present age, </a:t>
            </a:r>
          </a:p>
          <a:p>
            <a:endParaRPr lang="en-US" b="0" i="0" dirty="0">
              <a:solidFill>
                <a:srgbClr val="000000"/>
              </a:solidFill>
              <a:effectLst/>
              <a:latin typeface="system-ui"/>
            </a:endParaRPr>
          </a:p>
          <a:p>
            <a:r>
              <a:rPr lang="en-US" b="0" i="0" dirty="0">
                <a:solidFill>
                  <a:srgbClr val="000000"/>
                </a:solidFill>
                <a:effectLst/>
                <a:latin typeface="system-ui"/>
              </a:rPr>
              <a:t>James 5:19-20 My brethren, if any among you strays from the truth and one turns him back, </a:t>
            </a:r>
            <a:r>
              <a:rPr lang="en-US" b="1" i="0" baseline="30000" dirty="0">
                <a:solidFill>
                  <a:srgbClr val="000000"/>
                </a:solidFill>
                <a:effectLst/>
                <a:latin typeface="system-ui"/>
              </a:rPr>
              <a:t>20 </a:t>
            </a:r>
            <a:r>
              <a:rPr lang="en-US" b="0" i="0" dirty="0">
                <a:solidFill>
                  <a:srgbClr val="000000"/>
                </a:solidFill>
                <a:effectLst/>
                <a:latin typeface="system-ui"/>
              </a:rPr>
              <a:t>let him know that he who turns a sinner from the error of his way will save his soul from death and will cover a multitude of sins.</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22</a:t>
            </a:fld>
            <a:endParaRPr lang="en-US" altLang="en-US"/>
          </a:p>
        </p:txBody>
      </p:sp>
      <p:sp>
        <p:nvSpPr>
          <p:cNvPr id="8" name="Header Placeholder 7">
            <a:extLst>
              <a:ext uri="{FF2B5EF4-FFF2-40B4-BE49-F238E27FC236}">
                <a16:creationId xmlns:a16="http://schemas.microsoft.com/office/drawing/2014/main" id="{99A7977C-092B-D99C-628E-827ACA6E5BAA}"/>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4790597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Corinthians 15:33 </a:t>
            </a:r>
            <a:r>
              <a:rPr lang="en-US" b="0" i="0" dirty="0">
                <a:solidFill>
                  <a:srgbClr val="000000"/>
                </a:solidFill>
                <a:effectLst/>
                <a:latin typeface="system-ui"/>
              </a:rPr>
              <a:t>Do not be deceived: “Bad company corrupts good morals.” </a:t>
            </a:r>
            <a:endParaRPr lang="en-US" dirty="0"/>
          </a:p>
          <a:p>
            <a:endParaRPr lang="en-US" dirty="0"/>
          </a:p>
          <a:p>
            <a:r>
              <a:rPr lang="en-US" dirty="0"/>
              <a:t>Matthew 7:21 </a:t>
            </a:r>
            <a:r>
              <a:rPr lang="en-US" b="0" i="0" dirty="0">
                <a:solidFill>
                  <a:srgbClr val="000000"/>
                </a:solidFill>
                <a:effectLst/>
                <a:latin typeface="system-ui"/>
              </a:rPr>
              <a:t>“Not everyone who says to Me, ‘Lord, Lord,’ will enter the kingdom of heaven, but he who does the will of My Father who is in heaven </a:t>
            </a:r>
            <a:r>
              <a:rPr lang="en-US" b="0" i="1" dirty="0">
                <a:solidFill>
                  <a:srgbClr val="000000"/>
                </a:solidFill>
                <a:effectLst/>
                <a:latin typeface="system-ui"/>
              </a:rPr>
              <a:t>will enter</a:t>
            </a:r>
            <a:r>
              <a:rPr lang="en-US" b="0" i="0" dirty="0">
                <a:solidFill>
                  <a:srgbClr val="000000"/>
                </a:solidFill>
                <a:effectLst/>
                <a:latin typeface="system-ui"/>
              </a:rPr>
              <a:t>.</a:t>
            </a:r>
            <a:endParaRPr lang="en-US" dirty="0"/>
          </a:p>
          <a:p>
            <a:endParaRPr lang="en-US" dirty="0"/>
          </a:p>
          <a:p>
            <a:r>
              <a:rPr lang="en-US" dirty="0"/>
              <a:t>Philippians 2:14-16 </a:t>
            </a:r>
            <a:r>
              <a:rPr lang="en-US" b="0" i="0" dirty="0">
                <a:solidFill>
                  <a:srgbClr val="000000"/>
                </a:solidFill>
                <a:effectLst/>
                <a:latin typeface="system-ui"/>
              </a:rPr>
              <a:t>Do all things without grumbling or disputing; </a:t>
            </a:r>
            <a:r>
              <a:rPr lang="en-US" b="1" i="0" baseline="30000" dirty="0">
                <a:solidFill>
                  <a:srgbClr val="000000"/>
                </a:solidFill>
                <a:effectLst/>
                <a:latin typeface="system-ui"/>
              </a:rPr>
              <a:t>15 </a:t>
            </a:r>
            <a:r>
              <a:rPr lang="en-US" b="0" i="0" dirty="0">
                <a:solidFill>
                  <a:srgbClr val="000000"/>
                </a:solidFill>
                <a:effectLst/>
                <a:latin typeface="system-ui"/>
              </a:rPr>
              <a:t>so that you will prove yourselves to be blameless and innocent, children of God above reproach in the midst of a crooked and perverse generation, among whom you appear as lights in the world, </a:t>
            </a:r>
            <a:r>
              <a:rPr lang="en-US" b="1" i="0" baseline="30000" dirty="0">
                <a:solidFill>
                  <a:srgbClr val="000000"/>
                </a:solidFill>
                <a:effectLst/>
                <a:latin typeface="system-ui"/>
              </a:rPr>
              <a:t>16 </a:t>
            </a:r>
            <a:r>
              <a:rPr lang="en-US" b="0" i="0" dirty="0">
                <a:solidFill>
                  <a:srgbClr val="000000"/>
                </a:solidFill>
                <a:effectLst/>
                <a:latin typeface="system-ui"/>
              </a:rPr>
              <a:t>holding fast the word of life, so that in the day of Christ I will have reason to glory because I did not run in vain nor toil in vain.</a:t>
            </a:r>
          </a:p>
          <a:p>
            <a:endParaRPr lang="en-US" b="0" i="0" dirty="0">
              <a:solidFill>
                <a:srgbClr val="000000"/>
              </a:solidFill>
              <a:effectLst/>
              <a:latin typeface="system-ui"/>
            </a:endParaRPr>
          </a:p>
          <a:p>
            <a:r>
              <a:rPr lang="en-US" b="0" i="0" dirty="0">
                <a:solidFill>
                  <a:srgbClr val="000000"/>
                </a:solidFill>
                <a:effectLst/>
                <a:latin typeface="system-ui"/>
              </a:rPr>
              <a:t>Psalm 51:13 </a:t>
            </a:r>
            <a:r>
              <a:rPr lang="en-US" b="0" i="1" dirty="0">
                <a:solidFill>
                  <a:srgbClr val="000000"/>
                </a:solidFill>
                <a:effectLst/>
                <a:latin typeface="system-ui"/>
              </a:rPr>
              <a:t>Then</a:t>
            </a:r>
            <a:r>
              <a:rPr lang="en-US" b="0" i="0" dirty="0">
                <a:solidFill>
                  <a:srgbClr val="000000"/>
                </a:solidFill>
                <a:effectLst/>
                <a:latin typeface="system-ui"/>
              </a:rPr>
              <a:t> I will teach transgressors Your ways, And sinners will be </a:t>
            </a:r>
            <a:r>
              <a:rPr lang="en-US" b="1" i="0" dirty="0">
                <a:solidFill>
                  <a:srgbClr val="000000"/>
                </a:solidFill>
                <a:effectLst/>
                <a:latin typeface="system-ui"/>
              </a:rPr>
              <a:t>convert</a:t>
            </a:r>
            <a:r>
              <a:rPr lang="en-US" b="0" i="0" dirty="0">
                <a:solidFill>
                  <a:srgbClr val="000000"/>
                </a:solidFill>
                <a:effectLst/>
                <a:latin typeface="system-ui"/>
              </a:rPr>
              <a:t>ed to You.</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23</a:t>
            </a:fld>
            <a:endParaRPr lang="en-US" altLang="en-US"/>
          </a:p>
        </p:txBody>
      </p:sp>
      <p:sp>
        <p:nvSpPr>
          <p:cNvPr id="8" name="Header Placeholder 7">
            <a:extLst>
              <a:ext uri="{FF2B5EF4-FFF2-40B4-BE49-F238E27FC236}">
                <a16:creationId xmlns:a16="http://schemas.microsoft.com/office/drawing/2014/main" id="{70930581-DC44-ACED-A6F7-227F5A3B41B7}"/>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910777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0" i="0" dirty="0">
                <a:solidFill>
                  <a:srgbClr val="000000"/>
                </a:solidFill>
                <a:effectLst/>
                <a:latin typeface="system-ui"/>
              </a:rPr>
              <a:t>Galatians 2:1-5 Then after an interval of fourteen years I went up again to Jerusalem with Barnabas, taking Titus along also. </a:t>
            </a:r>
            <a:r>
              <a:rPr lang="en-US" b="1" i="0" baseline="30000" dirty="0">
                <a:solidFill>
                  <a:srgbClr val="000000"/>
                </a:solidFill>
                <a:effectLst/>
                <a:latin typeface="system-ui"/>
              </a:rPr>
              <a:t>2 </a:t>
            </a:r>
            <a:r>
              <a:rPr lang="en-US" b="0" i="0" dirty="0">
                <a:solidFill>
                  <a:srgbClr val="000000"/>
                </a:solidFill>
                <a:effectLst/>
                <a:latin typeface="system-ui"/>
              </a:rPr>
              <a:t>It was because of a revelation that I went up; and I submitted to them the gospel which I preach among the Gentiles, but </a:t>
            </a:r>
            <a:r>
              <a:rPr lang="en-US" b="0" i="1" dirty="0">
                <a:solidFill>
                  <a:srgbClr val="000000"/>
                </a:solidFill>
                <a:effectLst/>
                <a:latin typeface="system-ui"/>
              </a:rPr>
              <a:t>I did so</a:t>
            </a:r>
            <a:r>
              <a:rPr lang="en-US" b="0" i="0" dirty="0">
                <a:solidFill>
                  <a:srgbClr val="000000"/>
                </a:solidFill>
                <a:effectLst/>
                <a:latin typeface="system-ui"/>
              </a:rPr>
              <a:t> in private to those who were of reputation, for fear that I might be running, or had run, in vain. </a:t>
            </a:r>
            <a:r>
              <a:rPr lang="en-US" b="1" i="0" baseline="30000" dirty="0">
                <a:solidFill>
                  <a:srgbClr val="000000"/>
                </a:solidFill>
                <a:effectLst/>
                <a:latin typeface="system-ui"/>
              </a:rPr>
              <a:t>3 </a:t>
            </a:r>
            <a:r>
              <a:rPr lang="en-US" b="0" i="0" dirty="0">
                <a:solidFill>
                  <a:srgbClr val="000000"/>
                </a:solidFill>
                <a:effectLst/>
                <a:latin typeface="system-ui"/>
              </a:rPr>
              <a:t>But not even Titus, who was with me, though he was a Greek, was compelled to be circumcised. </a:t>
            </a:r>
            <a:r>
              <a:rPr lang="en-US" b="1" i="0" baseline="30000" dirty="0">
                <a:solidFill>
                  <a:srgbClr val="000000"/>
                </a:solidFill>
                <a:effectLst/>
                <a:latin typeface="system-ui"/>
              </a:rPr>
              <a:t>4 </a:t>
            </a:r>
            <a:r>
              <a:rPr lang="en-US" b="0" i="0" dirty="0">
                <a:solidFill>
                  <a:srgbClr val="000000"/>
                </a:solidFill>
                <a:effectLst/>
                <a:latin typeface="system-ui"/>
              </a:rPr>
              <a:t>But </a:t>
            </a:r>
            <a:r>
              <a:rPr lang="en-US" b="0" i="1" dirty="0">
                <a:solidFill>
                  <a:srgbClr val="000000"/>
                </a:solidFill>
                <a:effectLst/>
                <a:latin typeface="system-ui"/>
              </a:rPr>
              <a:t>it was</a:t>
            </a:r>
            <a:r>
              <a:rPr lang="en-US" b="0" i="0" dirty="0">
                <a:solidFill>
                  <a:srgbClr val="000000"/>
                </a:solidFill>
                <a:effectLst/>
                <a:latin typeface="system-ui"/>
              </a:rPr>
              <a:t> because of the false brethren secretly brought in, who had sneaked in to spy out our liberty which we have in Christ Jesus, in order to bring us into bondage. </a:t>
            </a:r>
            <a:r>
              <a:rPr lang="en-US" b="1" i="0" baseline="30000" dirty="0">
                <a:solidFill>
                  <a:srgbClr val="000000"/>
                </a:solidFill>
                <a:effectLst/>
                <a:latin typeface="system-ui"/>
              </a:rPr>
              <a:t>5 </a:t>
            </a:r>
            <a:r>
              <a:rPr lang="en-US" b="0" i="0" dirty="0">
                <a:solidFill>
                  <a:srgbClr val="000000"/>
                </a:solidFill>
                <a:effectLst/>
                <a:latin typeface="system-ui"/>
              </a:rPr>
              <a:t>But we did not yield in subjection to them for even an hour, so that the truth of the gospel would remain with you. </a:t>
            </a:r>
          </a:p>
          <a:p>
            <a:endParaRPr lang="en-US" b="0" i="0" dirty="0">
              <a:solidFill>
                <a:srgbClr val="000000"/>
              </a:solidFill>
              <a:effectLst/>
              <a:latin typeface="system-ui"/>
            </a:endParaRPr>
          </a:p>
          <a:p>
            <a:r>
              <a:rPr lang="en-US" b="0" i="0" dirty="0">
                <a:solidFill>
                  <a:srgbClr val="000000"/>
                </a:solidFill>
                <a:effectLst/>
                <a:latin typeface="system-ui"/>
              </a:rPr>
              <a:t>1 Corinthians 1:10-15 Now I exhort you, brethren, by the name of our Lord Jesus Christ, that you all agree and that there be no divisions among you, but that you be made complete in the same mind and in the same judgment. </a:t>
            </a:r>
            <a:r>
              <a:rPr lang="en-US" b="1" i="0" baseline="30000" dirty="0">
                <a:solidFill>
                  <a:srgbClr val="000000"/>
                </a:solidFill>
                <a:effectLst/>
                <a:latin typeface="system-ui"/>
              </a:rPr>
              <a:t>11 </a:t>
            </a:r>
            <a:r>
              <a:rPr lang="en-US" b="0" i="0" dirty="0">
                <a:solidFill>
                  <a:srgbClr val="000000"/>
                </a:solidFill>
                <a:effectLst/>
                <a:latin typeface="system-ui"/>
              </a:rPr>
              <a:t>For I have been informed concerning you, my brethren, by Chloe’s </a:t>
            </a:r>
            <a:r>
              <a:rPr lang="en-US" b="0" i="1" dirty="0">
                <a:solidFill>
                  <a:srgbClr val="000000"/>
                </a:solidFill>
                <a:effectLst/>
                <a:latin typeface="system-ui"/>
              </a:rPr>
              <a:t>people</a:t>
            </a:r>
            <a:r>
              <a:rPr lang="en-US" b="0" i="0" dirty="0">
                <a:solidFill>
                  <a:srgbClr val="000000"/>
                </a:solidFill>
                <a:effectLst/>
                <a:latin typeface="system-ui"/>
              </a:rPr>
              <a:t>, that there are quarrels among you. </a:t>
            </a:r>
            <a:r>
              <a:rPr lang="en-US" b="1" i="0" baseline="30000" dirty="0">
                <a:solidFill>
                  <a:srgbClr val="000000"/>
                </a:solidFill>
                <a:effectLst/>
                <a:latin typeface="system-ui"/>
              </a:rPr>
              <a:t>12 </a:t>
            </a:r>
            <a:r>
              <a:rPr lang="en-US" b="0" i="0" dirty="0">
                <a:solidFill>
                  <a:srgbClr val="000000"/>
                </a:solidFill>
                <a:effectLst/>
                <a:latin typeface="system-ui"/>
              </a:rPr>
              <a:t>Now I mean this, that each one of you is saying, “I am of Paul,” and “I of Apollos,” and “I of Cephas,” and “I of Christ.” </a:t>
            </a:r>
            <a:r>
              <a:rPr lang="en-US" b="1" i="0" baseline="30000" dirty="0">
                <a:solidFill>
                  <a:srgbClr val="000000"/>
                </a:solidFill>
                <a:effectLst/>
                <a:latin typeface="system-ui"/>
              </a:rPr>
              <a:t>13 </a:t>
            </a:r>
            <a:r>
              <a:rPr lang="en-US" b="0" i="0" dirty="0">
                <a:solidFill>
                  <a:srgbClr val="000000"/>
                </a:solidFill>
                <a:effectLst/>
                <a:latin typeface="system-ui"/>
              </a:rPr>
              <a:t>Has Christ been divided? Paul was not crucified for you, was he? Or were you baptized in the name of Paul? </a:t>
            </a:r>
            <a:r>
              <a:rPr lang="en-US" b="1" i="0" baseline="30000" dirty="0">
                <a:solidFill>
                  <a:srgbClr val="000000"/>
                </a:solidFill>
                <a:effectLst/>
                <a:latin typeface="system-ui"/>
              </a:rPr>
              <a:t>14 </a:t>
            </a:r>
            <a:r>
              <a:rPr lang="en-US" b="0" i="0" dirty="0">
                <a:solidFill>
                  <a:srgbClr val="000000"/>
                </a:solidFill>
                <a:effectLst/>
                <a:latin typeface="system-ui"/>
              </a:rPr>
              <a:t>I thank God that I baptized none of you except Crispus and Gaius, </a:t>
            </a:r>
            <a:r>
              <a:rPr lang="en-US" b="1" i="0" baseline="30000" dirty="0">
                <a:solidFill>
                  <a:srgbClr val="000000"/>
                </a:solidFill>
                <a:effectLst/>
                <a:latin typeface="system-ui"/>
              </a:rPr>
              <a:t>15 </a:t>
            </a:r>
            <a:r>
              <a:rPr lang="en-US" b="0" i="0" dirty="0">
                <a:solidFill>
                  <a:srgbClr val="000000"/>
                </a:solidFill>
                <a:effectLst/>
                <a:latin typeface="system-ui"/>
              </a:rPr>
              <a:t>so that no one would say you were baptized in my name. </a:t>
            </a:r>
          </a:p>
          <a:p>
            <a:endParaRPr lang="en-US" b="0" i="0" dirty="0">
              <a:solidFill>
                <a:srgbClr val="000000"/>
              </a:solidFill>
              <a:effectLst/>
              <a:latin typeface="system-ui"/>
            </a:endParaRPr>
          </a:p>
          <a:p>
            <a:r>
              <a:rPr lang="en-US" b="0" i="0" dirty="0">
                <a:solidFill>
                  <a:srgbClr val="000000"/>
                </a:solidFill>
                <a:effectLst/>
                <a:latin typeface="system-ui"/>
              </a:rPr>
              <a:t>Jude 17-23 But you, beloved, ought to remember the words that were spoken beforehand by the apostles of our Lord Jesus Christ, </a:t>
            </a:r>
            <a:r>
              <a:rPr lang="en-US" b="1" i="0" baseline="30000" dirty="0">
                <a:solidFill>
                  <a:srgbClr val="000000"/>
                </a:solidFill>
                <a:effectLst/>
                <a:latin typeface="system-ui"/>
              </a:rPr>
              <a:t>18 </a:t>
            </a:r>
            <a:r>
              <a:rPr lang="en-US" b="0" i="0" dirty="0">
                <a:solidFill>
                  <a:srgbClr val="000000"/>
                </a:solidFill>
                <a:effectLst/>
                <a:latin typeface="system-ui"/>
              </a:rPr>
              <a:t>that they were saying to you, “In the last time there will be mockers, following after their own ungodly lusts.” </a:t>
            </a:r>
            <a:r>
              <a:rPr lang="en-US" b="1" i="0" baseline="30000" dirty="0">
                <a:solidFill>
                  <a:srgbClr val="000000"/>
                </a:solidFill>
                <a:effectLst/>
                <a:latin typeface="system-ui"/>
              </a:rPr>
              <a:t>19 </a:t>
            </a:r>
            <a:r>
              <a:rPr lang="en-US" b="0" i="0" dirty="0">
                <a:solidFill>
                  <a:srgbClr val="000000"/>
                </a:solidFill>
                <a:effectLst/>
                <a:latin typeface="system-ui"/>
              </a:rPr>
              <a:t>These are the ones who cause divisions, worldly-minded, devoid of the Spirit. </a:t>
            </a:r>
            <a:r>
              <a:rPr lang="en-US" b="1" i="0" baseline="30000" dirty="0">
                <a:solidFill>
                  <a:srgbClr val="000000"/>
                </a:solidFill>
                <a:effectLst/>
                <a:latin typeface="system-ui"/>
              </a:rPr>
              <a:t>20 </a:t>
            </a:r>
            <a:r>
              <a:rPr lang="en-US" b="0" i="0" dirty="0">
                <a:solidFill>
                  <a:srgbClr val="000000"/>
                </a:solidFill>
                <a:effectLst/>
                <a:latin typeface="system-ui"/>
              </a:rPr>
              <a:t>But you, beloved, building yourselves up on your most holy faith, praying in the Holy Spirit, </a:t>
            </a:r>
            <a:r>
              <a:rPr lang="en-US" b="1" i="0" baseline="30000" dirty="0">
                <a:solidFill>
                  <a:srgbClr val="000000"/>
                </a:solidFill>
                <a:effectLst/>
                <a:latin typeface="system-ui"/>
              </a:rPr>
              <a:t>21 </a:t>
            </a:r>
            <a:r>
              <a:rPr lang="en-US" b="0" i="0" dirty="0">
                <a:solidFill>
                  <a:srgbClr val="000000"/>
                </a:solidFill>
                <a:effectLst/>
                <a:latin typeface="system-ui"/>
              </a:rPr>
              <a:t>keep yourselves in the love of God, waiting anxiously for the mercy of our Lord Jesus Christ to eternal life. </a:t>
            </a:r>
            <a:r>
              <a:rPr lang="en-US" b="1" i="0" baseline="30000" dirty="0">
                <a:solidFill>
                  <a:srgbClr val="000000"/>
                </a:solidFill>
                <a:effectLst/>
                <a:latin typeface="system-ui"/>
              </a:rPr>
              <a:t>22 </a:t>
            </a:r>
            <a:r>
              <a:rPr lang="en-US" b="0" i="0" dirty="0">
                <a:solidFill>
                  <a:srgbClr val="000000"/>
                </a:solidFill>
                <a:effectLst/>
                <a:latin typeface="system-ui"/>
              </a:rPr>
              <a:t>And have mercy on some, who are doubting; </a:t>
            </a:r>
            <a:r>
              <a:rPr lang="en-US" b="1" i="0" baseline="30000" dirty="0">
                <a:solidFill>
                  <a:srgbClr val="000000"/>
                </a:solidFill>
                <a:effectLst/>
                <a:latin typeface="system-ui"/>
              </a:rPr>
              <a:t>23 </a:t>
            </a:r>
            <a:r>
              <a:rPr lang="en-US" b="0" i="0" dirty="0">
                <a:solidFill>
                  <a:srgbClr val="000000"/>
                </a:solidFill>
                <a:effectLst/>
                <a:latin typeface="system-ui"/>
              </a:rPr>
              <a:t>save others, snatching them out of the fire; and on some have mercy with fear, hating even the garment polluted by the flesh. </a:t>
            </a:r>
          </a:p>
          <a:p>
            <a:endParaRPr lang="en-US" b="0" i="0" dirty="0">
              <a:solidFill>
                <a:srgbClr val="000000"/>
              </a:solidFill>
              <a:effectLst/>
              <a:latin typeface="system-ui"/>
            </a:endParaRPr>
          </a:p>
          <a:p>
            <a:pPr algn="l"/>
            <a:r>
              <a:rPr lang="en-US" b="0" i="0" dirty="0">
                <a:solidFill>
                  <a:srgbClr val="000000"/>
                </a:solidFill>
                <a:effectLst/>
                <a:latin typeface="system-ui"/>
              </a:rPr>
              <a:t>Revelation 3:14-19 “To the angel of the church in Laodicea write: The Amen, the faithful and true Witness, the Beginning of the creation of God, says this: </a:t>
            </a:r>
            <a:r>
              <a:rPr lang="en-US" b="1" i="0" baseline="30000" dirty="0">
                <a:solidFill>
                  <a:srgbClr val="000000"/>
                </a:solidFill>
                <a:effectLst/>
                <a:latin typeface="system-ui"/>
              </a:rPr>
              <a:t>15 </a:t>
            </a:r>
            <a:r>
              <a:rPr lang="en-US" b="0" i="0" dirty="0">
                <a:solidFill>
                  <a:srgbClr val="000000"/>
                </a:solidFill>
                <a:effectLst/>
                <a:latin typeface="system-ui"/>
              </a:rPr>
              <a:t>‘I know your deeds, that you are neither cold nor hot; I wish that you were cold or hot. </a:t>
            </a:r>
            <a:r>
              <a:rPr lang="en-US" b="1" i="0" baseline="30000" dirty="0">
                <a:solidFill>
                  <a:srgbClr val="000000"/>
                </a:solidFill>
                <a:effectLst/>
                <a:latin typeface="system-ui"/>
              </a:rPr>
              <a:t>16 </a:t>
            </a:r>
            <a:r>
              <a:rPr lang="en-US" b="0" i="0" dirty="0">
                <a:solidFill>
                  <a:srgbClr val="000000"/>
                </a:solidFill>
                <a:effectLst/>
                <a:latin typeface="system-ui"/>
              </a:rPr>
              <a:t>So because you are lukewarm, and neither hot nor cold, I will spit you out of My mouth. </a:t>
            </a:r>
            <a:r>
              <a:rPr lang="en-US" b="1" i="0" baseline="30000" dirty="0">
                <a:solidFill>
                  <a:srgbClr val="000000"/>
                </a:solidFill>
                <a:effectLst/>
                <a:latin typeface="system-ui"/>
              </a:rPr>
              <a:t>17 </a:t>
            </a:r>
            <a:r>
              <a:rPr lang="en-US" b="0" i="0" dirty="0">
                <a:solidFill>
                  <a:srgbClr val="000000"/>
                </a:solidFill>
                <a:effectLst/>
                <a:latin typeface="system-ui"/>
              </a:rPr>
              <a:t>Because you say, “I am rich, and have become wealthy, and have need of nothing,” and you do not know that you are wretched and miserable and poor and blind and naked, </a:t>
            </a:r>
            <a:r>
              <a:rPr lang="en-US" b="1" i="0" baseline="30000" dirty="0">
                <a:solidFill>
                  <a:srgbClr val="000000"/>
                </a:solidFill>
                <a:effectLst/>
                <a:latin typeface="system-ui"/>
              </a:rPr>
              <a:t>18 </a:t>
            </a:r>
            <a:r>
              <a:rPr lang="en-US" b="0" i="0" dirty="0">
                <a:solidFill>
                  <a:srgbClr val="000000"/>
                </a:solidFill>
                <a:effectLst/>
                <a:latin typeface="system-ui"/>
              </a:rPr>
              <a:t>I advise you to buy from Me gold refined by fire so that you may become rich, and white garments so that you may clothe yourself, and </a:t>
            </a:r>
            <a:r>
              <a:rPr lang="en-US" b="0" i="1" dirty="0">
                <a:solidFill>
                  <a:srgbClr val="000000"/>
                </a:solidFill>
                <a:effectLst/>
                <a:latin typeface="system-ui"/>
              </a:rPr>
              <a:t>that</a:t>
            </a:r>
            <a:r>
              <a:rPr lang="en-US" b="0" i="0" dirty="0">
                <a:solidFill>
                  <a:srgbClr val="000000"/>
                </a:solidFill>
                <a:effectLst/>
                <a:latin typeface="system-ui"/>
              </a:rPr>
              <a:t> the shame of your nakedness will not be revealed; and eye salve to anoint your eyes so that you may see. </a:t>
            </a:r>
            <a:r>
              <a:rPr lang="en-US" b="1" i="0" baseline="30000" dirty="0">
                <a:solidFill>
                  <a:srgbClr val="000000"/>
                </a:solidFill>
                <a:effectLst/>
                <a:latin typeface="system-ui"/>
              </a:rPr>
              <a:t>19 </a:t>
            </a:r>
            <a:r>
              <a:rPr lang="en-US" b="0" i="0" dirty="0">
                <a:solidFill>
                  <a:srgbClr val="000000"/>
                </a:solidFill>
                <a:effectLst/>
                <a:latin typeface="system-ui"/>
              </a:rPr>
              <a:t>Those whom I love, I reprove and discipline; therefore be zealous and repent. </a:t>
            </a:r>
          </a:p>
          <a:p>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24</a:t>
            </a:fld>
            <a:endParaRPr lang="en-US" altLang="en-US"/>
          </a:p>
        </p:txBody>
      </p:sp>
      <p:sp>
        <p:nvSpPr>
          <p:cNvPr id="8" name="Header Placeholder 7">
            <a:extLst>
              <a:ext uri="{FF2B5EF4-FFF2-40B4-BE49-F238E27FC236}">
                <a16:creationId xmlns:a16="http://schemas.microsoft.com/office/drawing/2014/main" id="{C9CBABF9-0BB9-C8B0-BE35-6560711512F2}"/>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454787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25</a:t>
            </a:fld>
            <a:endParaRPr lang="en-US" altLang="en-US"/>
          </a:p>
        </p:txBody>
      </p:sp>
      <p:sp>
        <p:nvSpPr>
          <p:cNvPr id="8" name="Header Placeholder 7">
            <a:extLst>
              <a:ext uri="{FF2B5EF4-FFF2-40B4-BE49-F238E27FC236}">
                <a16:creationId xmlns:a16="http://schemas.microsoft.com/office/drawing/2014/main" id="{F3DD3F0C-089E-94C7-5DFF-BC3AAC150242}"/>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2621872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FA7F70-6B7C-1F63-5802-FDDF151CA2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629079-FA50-8F37-C6C3-7E6B32E664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3FC5D8-84E8-B67C-2C70-D241031A47B7}"/>
              </a:ext>
            </a:extLst>
          </p:cNvPr>
          <p:cNvSpPr>
            <a:spLocks noGrp="1"/>
          </p:cNvSpPr>
          <p:nvPr>
            <p:ph type="body" idx="1"/>
          </p:nvPr>
        </p:nvSpPr>
        <p:spPr/>
        <p:txBody>
          <a:bodyPr/>
          <a:lstStyle/>
          <a:p>
            <a:r>
              <a:rPr lang="en-US" dirty="0"/>
              <a:t>Ephesians 1:22-23 </a:t>
            </a:r>
            <a:r>
              <a:rPr lang="en-US" b="0" i="0" dirty="0">
                <a:solidFill>
                  <a:srgbClr val="000000"/>
                </a:solidFill>
                <a:effectLst/>
                <a:latin typeface="system-ui"/>
              </a:rPr>
              <a:t>And He put all things in subjection under His feet, and gave Him as head over all things to the church, </a:t>
            </a:r>
            <a:r>
              <a:rPr lang="en-US" b="1" i="0" baseline="30000" dirty="0">
                <a:solidFill>
                  <a:srgbClr val="000000"/>
                </a:solidFill>
                <a:effectLst/>
                <a:latin typeface="system-ui"/>
              </a:rPr>
              <a:t>23 </a:t>
            </a:r>
            <a:r>
              <a:rPr lang="en-US" b="0" i="0" dirty="0">
                <a:solidFill>
                  <a:srgbClr val="000000"/>
                </a:solidFill>
                <a:effectLst/>
                <a:latin typeface="system-ui"/>
              </a:rPr>
              <a:t>which is His body, the fullness of Him who fills all in all.</a:t>
            </a:r>
            <a:endParaRPr lang="en-US" dirty="0"/>
          </a:p>
          <a:p>
            <a:endParaRPr lang="en-US" dirty="0"/>
          </a:p>
          <a:p>
            <a:r>
              <a:rPr lang="en-US" dirty="0"/>
              <a:t>Ephesians 5:23 </a:t>
            </a:r>
            <a:r>
              <a:rPr lang="en-US" b="0" i="0" dirty="0">
                <a:solidFill>
                  <a:srgbClr val="000000"/>
                </a:solidFill>
                <a:effectLst/>
                <a:latin typeface="system-ui"/>
              </a:rPr>
              <a:t>For the husband is the head of the wife, as Christ also is the head of the church, He Himself </a:t>
            </a:r>
            <a:r>
              <a:rPr lang="en-US" b="0" i="1" dirty="0">
                <a:solidFill>
                  <a:srgbClr val="000000"/>
                </a:solidFill>
                <a:effectLst/>
                <a:latin typeface="system-ui"/>
              </a:rPr>
              <a:t>being</a:t>
            </a:r>
            <a:r>
              <a:rPr lang="en-US" b="0" i="0" dirty="0">
                <a:solidFill>
                  <a:srgbClr val="000000"/>
                </a:solidFill>
                <a:effectLst/>
                <a:latin typeface="system-ui"/>
              </a:rPr>
              <a:t> the Savior of the body. </a:t>
            </a:r>
            <a:endParaRPr lang="en-US" dirty="0"/>
          </a:p>
        </p:txBody>
      </p:sp>
      <p:sp>
        <p:nvSpPr>
          <p:cNvPr id="5" name="Date Placeholder 4">
            <a:extLst>
              <a:ext uri="{FF2B5EF4-FFF2-40B4-BE49-F238E27FC236}">
                <a16:creationId xmlns:a16="http://schemas.microsoft.com/office/drawing/2014/main" id="{9C087011-4A86-0759-CA36-C676D327E36F}"/>
              </a:ext>
            </a:extLst>
          </p:cNvPr>
          <p:cNvSpPr>
            <a:spLocks noGrp="1"/>
          </p:cNvSpPr>
          <p:nvPr>
            <p:ph type="dt" idx="1"/>
          </p:nvPr>
        </p:nvSpPr>
        <p:spPr/>
        <p:txBody>
          <a:bodyPr/>
          <a:lstStyle/>
          <a:p>
            <a:pPr>
              <a:defRPr/>
            </a:pPr>
            <a:r>
              <a:rPr lang="en-US"/>
              <a:t>1/26/2025 am</a:t>
            </a:r>
          </a:p>
        </p:txBody>
      </p:sp>
      <p:sp>
        <p:nvSpPr>
          <p:cNvPr id="6" name="Footer Placeholder 5">
            <a:extLst>
              <a:ext uri="{FF2B5EF4-FFF2-40B4-BE49-F238E27FC236}">
                <a16:creationId xmlns:a16="http://schemas.microsoft.com/office/drawing/2014/main" id="{CE5BC10D-108B-547F-785E-1E737DC83C69}"/>
              </a:ext>
            </a:extLst>
          </p:cNvPr>
          <p:cNvSpPr>
            <a:spLocks noGrp="1"/>
          </p:cNvSpPr>
          <p:nvPr>
            <p:ph type="ftr" sz="quarter" idx="4"/>
          </p:nvPr>
        </p:nvSpPr>
        <p:spPr/>
        <p:txBody>
          <a:bodyPr/>
          <a:lstStyle/>
          <a:p>
            <a:pPr>
              <a:defRPr/>
            </a:pPr>
            <a:r>
              <a:rPr lang="en-US"/>
              <a:t>Randy Childs</a:t>
            </a:r>
          </a:p>
        </p:txBody>
      </p:sp>
      <p:sp>
        <p:nvSpPr>
          <p:cNvPr id="7" name="Slide Number Placeholder 6">
            <a:extLst>
              <a:ext uri="{FF2B5EF4-FFF2-40B4-BE49-F238E27FC236}">
                <a16:creationId xmlns:a16="http://schemas.microsoft.com/office/drawing/2014/main" id="{4354E2E1-4298-7AD8-70E4-8C096761BC35}"/>
              </a:ext>
            </a:extLst>
          </p:cNvPr>
          <p:cNvSpPr>
            <a:spLocks noGrp="1"/>
          </p:cNvSpPr>
          <p:nvPr>
            <p:ph type="sldNum" sz="quarter" idx="5"/>
          </p:nvPr>
        </p:nvSpPr>
        <p:spPr/>
        <p:txBody>
          <a:bodyPr/>
          <a:lstStyle/>
          <a:p>
            <a:fld id="{2715CE92-369A-4156-9A9B-038D0B022EE7}" type="slidenum">
              <a:rPr lang="en-US" altLang="en-US" smtClean="0"/>
              <a:pPr/>
              <a:t>26</a:t>
            </a:fld>
            <a:endParaRPr lang="en-US" altLang="en-US"/>
          </a:p>
        </p:txBody>
      </p:sp>
      <p:sp>
        <p:nvSpPr>
          <p:cNvPr id="8" name="Header Placeholder 7">
            <a:extLst>
              <a:ext uri="{FF2B5EF4-FFF2-40B4-BE49-F238E27FC236}">
                <a16:creationId xmlns:a16="http://schemas.microsoft.com/office/drawing/2014/main" id="{C37C8AB4-A512-0330-584E-36CD54EBB125}"/>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3754123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p>
          <a:p>
            <a:endParaRPr lang="en-US" b="0" i="0" dirty="0">
              <a:solidFill>
                <a:srgbClr val="000000"/>
              </a:solidFill>
              <a:effectLst/>
              <a:latin typeface="system-ui"/>
            </a:endParaRPr>
          </a:p>
          <a:p>
            <a:r>
              <a:rPr lang="en-US" b="0" i="0" dirty="0">
                <a:solidFill>
                  <a:srgbClr val="000000"/>
                </a:solidFill>
                <a:effectLst/>
                <a:latin typeface="system-ui"/>
              </a:rPr>
              <a:t>Mark 16:15-16 And He said to them, “Go into all the world and preach the gospel to all creation. </a:t>
            </a:r>
            <a:r>
              <a:rPr lang="en-US" b="1" i="0" baseline="30000" dirty="0">
                <a:solidFill>
                  <a:srgbClr val="000000"/>
                </a:solidFill>
                <a:effectLst/>
                <a:latin typeface="system-ui"/>
              </a:rPr>
              <a:t>16 </a:t>
            </a:r>
            <a:r>
              <a:rPr lang="en-US" b="0" i="0" dirty="0">
                <a:solidFill>
                  <a:srgbClr val="000000"/>
                </a:solidFill>
                <a:effectLst/>
                <a:latin typeface="system-ui"/>
              </a:rPr>
              <a:t>He who has believed and has been baptized shall be saved; but he who has disbelieved shall be condemned. </a:t>
            </a:r>
            <a:endParaRPr lang="en-US" b="1" i="0" dirty="0">
              <a:solidFill>
                <a:srgbClr val="000000"/>
              </a:solidFill>
              <a:effectLst/>
              <a:latin typeface="system-ui"/>
            </a:endParaRPr>
          </a:p>
          <a:p>
            <a:endParaRPr lang="en-US" b="1" i="0" dirty="0">
              <a:solidFill>
                <a:srgbClr val="000000"/>
              </a:solidFill>
              <a:effectLst/>
              <a:latin typeface="system-ui"/>
            </a:endParaRPr>
          </a:p>
          <a:p>
            <a:r>
              <a:rPr lang="en-US" b="0" i="0" dirty="0">
                <a:solidFill>
                  <a:srgbClr val="000000"/>
                </a:solidFill>
                <a:effectLst/>
                <a:latin typeface="system-ui"/>
              </a:rPr>
              <a:t>Luke 13:3 I tell you, no, but unless you repent, you will all likewise perish.  </a:t>
            </a:r>
          </a:p>
          <a:p>
            <a:endParaRPr lang="en-US" b="0" i="0" dirty="0">
              <a:solidFill>
                <a:srgbClr val="000000"/>
              </a:solidFill>
              <a:effectLst/>
              <a:latin typeface="system-ui"/>
            </a:endParaRPr>
          </a:p>
          <a:p>
            <a:r>
              <a:rPr lang="en-US" b="0" i="0" dirty="0">
                <a:solidFill>
                  <a:srgbClr val="000000"/>
                </a:solidFill>
                <a:effectLst/>
                <a:latin typeface="system-ui"/>
              </a:rPr>
              <a:t>Acts 17:30 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a:t>
            </a:r>
          </a:p>
          <a:p>
            <a:endParaRPr lang="en-US" b="0" i="0" dirty="0">
              <a:solidFill>
                <a:srgbClr val="000000"/>
              </a:solidFill>
              <a:effectLst/>
              <a:latin typeface="system-ui"/>
            </a:endParaRPr>
          </a:p>
          <a:p>
            <a:r>
              <a:rPr lang="en-US" b="0" i="0" dirty="0">
                <a:solidFill>
                  <a:srgbClr val="000000"/>
                </a:solidFill>
                <a:effectLst/>
                <a:latin typeface="system-ui"/>
              </a:rPr>
              <a:t>Acts 8:36-37 As they went along the road they came to some water; and the eunuch *said, “Look! Water! What prevents me from being baptized?” </a:t>
            </a:r>
            <a:r>
              <a:rPr lang="en-US" b="1" i="0" baseline="30000" dirty="0">
                <a:solidFill>
                  <a:srgbClr val="000000"/>
                </a:solidFill>
                <a:effectLst/>
                <a:latin typeface="system-ui"/>
              </a:rPr>
              <a:t>37 </a:t>
            </a:r>
            <a:r>
              <a:rPr lang="en-US" b="0" i="0" dirty="0">
                <a:solidFill>
                  <a:srgbClr val="000000"/>
                </a:solidFill>
                <a:effectLst/>
                <a:latin typeface="system-ui"/>
              </a:rPr>
              <a:t>[And Philip said, “If you believe with all your heart, you may.” And he answered and said, “I believe that Jesus Christ is the Son of God.”] </a:t>
            </a:r>
          </a:p>
          <a:p>
            <a:endParaRPr lang="en-US" b="0" i="0" dirty="0">
              <a:solidFill>
                <a:srgbClr val="000000"/>
              </a:solidFill>
              <a:effectLst/>
              <a:latin typeface="system-ui"/>
            </a:endParaRPr>
          </a:p>
          <a:p>
            <a:r>
              <a:rPr lang="en-US" b="0" i="0" dirty="0">
                <a:solidFill>
                  <a:srgbClr val="000000"/>
                </a:solidFill>
                <a:effectLst/>
                <a:latin typeface="system-ui"/>
              </a:rPr>
              <a:t>Acts 2:38 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p>
          <a:p>
            <a:endParaRPr lang="en-US" b="0" i="0" dirty="0">
              <a:solidFill>
                <a:srgbClr val="000000"/>
              </a:solidFill>
              <a:effectLst/>
              <a:latin typeface="system-ui"/>
            </a:endParaRPr>
          </a:p>
          <a:p>
            <a:r>
              <a:rPr lang="en-US" b="0" i="0" dirty="0">
                <a:solidFill>
                  <a:srgbClr val="000000"/>
                </a:solidFill>
                <a:effectLst/>
                <a:latin typeface="system-ui"/>
              </a:rPr>
              <a:t>1 Corinthians 12:13 For by one Spirit we were all baptized into one body, whether Jews or Greeks, whether slaves or free, and we were all made to drink of one Spirit.</a:t>
            </a:r>
          </a:p>
          <a:p>
            <a:endParaRPr lang="en-US" b="0" i="0" dirty="0">
              <a:solidFill>
                <a:srgbClr val="000000"/>
              </a:solidFill>
              <a:effectLst/>
              <a:latin typeface="system-ui"/>
            </a:endParaRPr>
          </a:p>
          <a:p>
            <a:pPr defTabSz="936942">
              <a:defRPr/>
            </a:pPr>
            <a:r>
              <a:rPr lang="en-US" b="0" i="0" dirty="0">
                <a:solidFill>
                  <a:srgbClr val="000000"/>
                </a:solidFill>
                <a:effectLst/>
                <a:latin typeface="system-ui"/>
              </a:rPr>
              <a:t>Hebrews 6:4-6 For in the case of those who have once been enlightened and have tasted of the heavenly gift and have been made partakers of the Holy Spirit, </a:t>
            </a:r>
            <a:r>
              <a:rPr lang="en-US" b="1" i="0" baseline="30000" dirty="0">
                <a:solidFill>
                  <a:srgbClr val="000000"/>
                </a:solidFill>
                <a:effectLst/>
                <a:latin typeface="system-ui"/>
              </a:rPr>
              <a:t>5 </a:t>
            </a:r>
            <a:r>
              <a:rPr lang="en-US" b="0" i="0" dirty="0">
                <a:solidFill>
                  <a:srgbClr val="000000"/>
                </a:solidFill>
                <a:effectLst/>
                <a:latin typeface="system-ui"/>
              </a:rPr>
              <a:t>and have tasted the good word of God and the powers of the age to come, </a:t>
            </a:r>
            <a:r>
              <a:rPr lang="en-US" b="1" i="0" baseline="30000" dirty="0">
                <a:solidFill>
                  <a:srgbClr val="000000"/>
                </a:solidFill>
                <a:effectLst/>
                <a:latin typeface="system-ui"/>
              </a:rPr>
              <a:t>6 </a:t>
            </a:r>
            <a:r>
              <a:rPr lang="en-US" b="0" i="0" dirty="0">
                <a:solidFill>
                  <a:srgbClr val="000000"/>
                </a:solidFill>
                <a:effectLst/>
                <a:latin typeface="system-ui"/>
              </a:rPr>
              <a:t>and </a:t>
            </a:r>
            <a:r>
              <a:rPr lang="en-US" b="0" i="1" dirty="0">
                <a:solidFill>
                  <a:srgbClr val="000000"/>
                </a:solidFill>
                <a:effectLst/>
                <a:latin typeface="system-ui"/>
              </a:rPr>
              <a:t>then</a:t>
            </a:r>
            <a:r>
              <a:rPr lang="en-US" b="0" i="0" dirty="0">
                <a:solidFill>
                  <a:srgbClr val="000000"/>
                </a:solidFill>
                <a:effectLst/>
                <a:latin typeface="system-ui"/>
              </a:rPr>
              <a:t> have fallen away, it is impossible to renew them again to repentance, since they again crucify to themselves the Son of God and put Him to open shame.</a:t>
            </a:r>
          </a:p>
          <a:p>
            <a:pPr defTabSz="936942">
              <a:defRPr/>
            </a:pPr>
            <a:endParaRPr lang="en-US" b="0" i="0" dirty="0">
              <a:solidFill>
                <a:srgbClr val="000000"/>
              </a:solidFill>
              <a:effectLst/>
              <a:latin typeface="system-ui"/>
            </a:endParaRPr>
          </a:p>
          <a:p>
            <a:r>
              <a:rPr lang="en-US" b="0" i="0" dirty="0">
                <a:solidFill>
                  <a:srgbClr val="000000"/>
                </a:solidFill>
                <a:effectLst/>
                <a:latin typeface="system-ui"/>
              </a:rPr>
              <a:t>Revelation 2:10b Be faithful until death, and I will give you the crown of life.</a:t>
            </a:r>
            <a:br>
              <a:rPr lang="en-US" b="0" i="0" dirty="0">
                <a:solidFill>
                  <a:srgbClr val="000000"/>
                </a:solidFill>
                <a:effectLst/>
                <a:latin typeface="system-ui"/>
              </a:rPr>
            </a:br>
            <a:endParaRPr lang="en-US" b="0" i="0" dirty="0">
              <a:solidFill>
                <a:srgbClr val="000000"/>
              </a:solidFill>
              <a:effectLst/>
              <a:latin typeface="system-ui"/>
            </a:endParaRPr>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27</a:t>
            </a:fld>
            <a:endParaRPr lang="en-US" altLang="en-US"/>
          </a:p>
        </p:txBody>
      </p:sp>
      <p:sp>
        <p:nvSpPr>
          <p:cNvPr id="8" name="Header Placeholder 7">
            <a:extLst>
              <a:ext uri="{FF2B5EF4-FFF2-40B4-BE49-F238E27FC236}">
                <a16:creationId xmlns:a16="http://schemas.microsoft.com/office/drawing/2014/main" id="{07E4C06E-0135-8C70-2DCB-1EBFB2332106}"/>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442622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294AA-85F2-194D-B08E-9E01479DA6CE}"/>
            </a:ext>
          </a:extLst>
        </p:cNvPr>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61D750C9-5A66-9077-F6A2-C40F207905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D5D6053F-9814-4492-31B3-4CD46A24F8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20000"/>
          </a:bodyPr>
          <a:lstStyle/>
          <a:p>
            <a:pPr>
              <a:spcBef>
                <a:spcPct val="0"/>
              </a:spcBef>
            </a:pPr>
            <a:r>
              <a:rPr lang="en-US" altLang="en-US" dirty="0"/>
              <a:t>Matthew 16:18 </a:t>
            </a:r>
            <a:r>
              <a:rPr lang="en-US" b="0" i="0" dirty="0">
                <a:solidFill>
                  <a:srgbClr val="000000"/>
                </a:solidFill>
                <a:effectLst/>
                <a:latin typeface="system-ui"/>
              </a:rPr>
              <a:t>I also say to you that you are Peter, and upon this rock I will build My church; and the gates of Hades will not overpower it. </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Acts 20:28 </a:t>
            </a:r>
            <a:r>
              <a:rPr lang="en-US" b="0" i="0" dirty="0">
                <a:solidFill>
                  <a:srgbClr val="000000"/>
                </a:solidFill>
                <a:effectLst/>
                <a:latin typeface="system-ui"/>
              </a:rPr>
              <a:t>Be on guard for yourselves and for all the flock, among which the Holy Spirit has made you overseers, to shepherd the church of God which He purchased with His own blood. </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Ephesians 1:22-23 </a:t>
            </a:r>
            <a:r>
              <a:rPr lang="en-US" b="0" i="0" dirty="0">
                <a:solidFill>
                  <a:srgbClr val="000000"/>
                </a:solidFill>
                <a:effectLst/>
                <a:latin typeface="system-ui"/>
              </a:rPr>
              <a:t>And He put all things in subjection under His feet, and gave Him as head over all things to the church, </a:t>
            </a:r>
            <a:r>
              <a:rPr lang="en-US" b="1" i="0" baseline="30000" dirty="0">
                <a:solidFill>
                  <a:srgbClr val="000000"/>
                </a:solidFill>
                <a:effectLst/>
                <a:latin typeface="system-ui"/>
              </a:rPr>
              <a:t>23 </a:t>
            </a:r>
            <a:r>
              <a:rPr lang="en-US" b="0" i="0" dirty="0">
                <a:solidFill>
                  <a:srgbClr val="000000"/>
                </a:solidFill>
                <a:effectLst/>
                <a:latin typeface="system-ui"/>
              </a:rPr>
              <a:t>which is His body, the fullness of Him who fills all in all.</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Isaiah 2:2-3 </a:t>
            </a:r>
            <a:r>
              <a:rPr lang="en-US" b="0" i="0" dirty="0">
                <a:solidFill>
                  <a:srgbClr val="000000"/>
                </a:solidFill>
                <a:effectLst/>
                <a:latin typeface="system-ui"/>
              </a:rPr>
              <a:t>Now it will come about that In the last days The mountain of the house of the </a:t>
            </a:r>
            <a:r>
              <a:rPr lang="en-US" b="0" i="0" cap="small" dirty="0">
                <a:solidFill>
                  <a:srgbClr val="000000"/>
                </a:solidFill>
                <a:effectLst/>
                <a:latin typeface="system-ui"/>
              </a:rPr>
              <a:t>Lord </a:t>
            </a:r>
            <a:r>
              <a:rPr lang="en-US" b="0" i="0" dirty="0">
                <a:solidFill>
                  <a:srgbClr val="000000"/>
                </a:solidFill>
                <a:effectLst/>
                <a:latin typeface="system-ui"/>
              </a:rPr>
              <a:t>Will be established as the chief of the mountains, And will be raised above the hills; And all the nations will stream to it. </a:t>
            </a:r>
            <a:r>
              <a:rPr lang="en-US" b="1" i="0" baseline="30000" dirty="0">
                <a:solidFill>
                  <a:srgbClr val="000000"/>
                </a:solidFill>
                <a:effectLst/>
                <a:latin typeface="system-ui"/>
              </a:rPr>
              <a:t>3 </a:t>
            </a:r>
            <a:r>
              <a:rPr lang="en-US" b="0" i="0" dirty="0">
                <a:solidFill>
                  <a:srgbClr val="000000"/>
                </a:solidFill>
                <a:effectLst/>
                <a:latin typeface="system-ui"/>
              </a:rPr>
              <a:t>And many peoples will come and say, “Come, let us go up to the mountain of the </a:t>
            </a:r>
            <a:r>
              <a:rPr lang="en-US" b="0" i="0" cap="small" dirty="0">
                <a:solidFill>
                  <a:srgbClr val="000000"/>
                </a:solidFill>
                <a:effectLst/>
                <a:latin typeface="system-ui"/>
              </a:rPr>
              <a:t>Lord</a:t>
            </a:r>
            <a:r>
              <a:rPr lang="en-US" b="0" i="0" dirty="0">
                <a:solidFill>
                  <a:srgbClr val="000000"/>
                </a:solidFill>
                <a:effectLst/>
                <a:latin typeface="system-ui"/>
              </a:rPr>
              <a:t>, To the house of the God of Jacob; That He may teach us concerning His ways And that we may walk in His paths.” For the law will go forth from Zion And the word of the </a:t>
            </a:r>
            <a:r>
              <a:rPr lang="en-US" b="0" i="0" cap="small" dirty="0">
                <a:solidFill>
                  <a:srgbClr val="000000"/>
                </a:solidFill>
                <a:effectLst/>
                <a:latin typeface="system-ui"/>
              </a:rPr>
              <a:t>Lord</a:t>
            </a:r>
            <a:r>
              <a:rPr lang="en-US" b="0" i="0" dirty="0">
                <a:solidFill>
                  <a:srgbClr val="000000"/>
                </a:solidFill>
                <a:effectLst/>
                <a:latin typeface="system-ui"/>
              </a:rPr>
              <a:t> from Jerusalem.</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Luke 24:46-47 </a:t>
            </a:r>
            <a:r>
              <a:rPr lang="en-US" b="0" i="0" dirty="0">
                <a:solidFill>
                  <a:srgbClr val="000000"/>
                </a:solidFill>
                <a:effectLst/>
                <a:latin typeface="system-ui"/>
              </a:rPr>
              <a:t>and He said to them, “Thus it is written, that the Christ would suffer and rise again from the dead the third day, </a:t>
            </a:r>
            <a:r>
              <a:rPr lang="en-US" b="1" i="0" baseline="30000" dirty="0">
                <a:solidFill>
                  <a:srgbClr val="000000"/>
                </a:solidFill>
                <a:effectLst/>
                <a:latin typeface="system-ui"/>
              </a:rPr>
              <a:t>47 </a:t>
            </a:r>
            <a:r>
              <a:rPr lang="en-US" b="0" i="0" dirty="0">
                <a:solidFill>
                  <a:srgbClr val="000000"/>
                </a:solidFill>
                <a:effectLst/>
                <a:latin typeface="system-ui"/>
              </a:rPr>
              <a:t>and that repentance for forgiveness of sins would be proclaimed in His name to all the nations, beginning from Jerusalem. </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Acts 1:8 </a:t>
            </a:r>
            <a:r>
              <a:rPr lang="en-US" b="0" i="0" dirty="0">
                <a:solidFill>
                  <a:srgbClr val="000000"/>
                </a:solidFill>
                <a:effectLst/>
                <a:latin typeface="system-ui"/>
              </a:rPr>
              <a:t>but you will receive power when the Holy Spirit has come upon you; and you shall be My witnesses both in Jerusalem, and in all Judea and Samaria, and even to the remotest part of the earth.”</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Acts 2:1-4 </a:t>
            </a:r>
            <a:r>
              <a:rPr lang="en-US" b="0" i="0" dirty="0">
                <a:solidFill>
                  <a:srgbClr val="000000"/>
                </a:solidFill>
                <a:effectLst/>
                <a:latin typeface="system-ui"/>
              </a:rPr>
              <a:t>When the day of Pentecost had come, they were all together in one place. </a:t>
            </a:r>
            <a:r>
              <a:rPr lang="en-US" b="1" i="0" baseline="30000" dirty="0">
                <a:solidFill>
                  <a:srgbClr val="000000"/>
                </a:solidFill>
                <a:effectLst/>
                <a:latin typeface="system-ui"/>
              </a:rPr>
              <a:t>2 </a:t>
            </a:r>
            <a:r>
              <a:rPr lang="en-US" b="0" i="0" dirty="0">
                <a:solidFill>
                  <a:srgbClr val="000000"/>
                </a:solidFill>
                <a:effectLst/>
                <a:latin typeface="system-ui"/>
              </a:rPr>
              <a:t>And suddenly there came from heaven a noise like a violent rushing wind, and it filled the whole house where they were sitting. </a:t>
            </a:r>
            <a:r>
              <a:rPr lang="en-US" b="1" i="0" baseline="30000" dirty="0">
                <a:solidFill>
                  <a:srgbClr val="000000"/>
                </a:solidFill>
                <a:effectLst/>
                <a:latin typeface="system-ui"/>
              </a:rPr>
              <a:t>3 </a:t>
            </a:r>
            <a:r>
              <a:rPr lang="en-US" b="0" i="0" dirty="0">
                <a:solidFill>
                  <a:srgbClr val="000000"/>
                </a:solidFill>
                <a:effectLst/>
                <a:latin typeface="system-ui"/>
              </a:rPr>
              <a:t>And there appeared to them tongues as of fire distributing themselves, and they rested on each one of them. </a:t>
            </a:r>
            <a:r>
              <a:rPr lang="en-US" b="1" i="0" baseline="30000" dirty="0">
                <a:solidFill>
                  <a:srgbClr val="000000"/>
                </a:solidFill>
                <a:effectLst/>
                <a:latin typeface="system-ui"/>
              </a:rPr>
              <a:t>4 </a:t>
            </a:r>
            <a:r>
              <a:rPr lang="en-US" b="0" i="0" dirty="0">
                <a:solidFill>
                  <a:srgbClr val="000000"/>
                </a:solidFill>
                <a:effectLst/>
                <a:latin typeface="system-ui"/>
              </a:rPr>
              <a:t>And they were all filled with the Holy Spirit and began to speak with other tongues, as the Spirit was giving them utterance.</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Acts 2:41 </a:t>
            </a:r>
            <a:r>
              <a:rPr lang="en-US" b="0" i="0" dirty="0">
                <a:solidFill>
                  <a:srgbClr val="000000"/>
                </a:solidFill>
                <a:effectLst/>
                <a:latin typeface="system-ui"/>
              </a:rPr>
              <a:t>So then, those who had received his word were baptized; and that day there were added about three thousand souls.</a:t>
            </a:r>
          </a:p>
          <a:p>
            <a:pPr>
              <a:spcBef>
                <a:spcPct val="0"/>
              </a:spcBef>
            </a:pPr>
            <a:endParaRPr lang="en-US" altLang="en-US" b="0" i="0" dirty="0">
              <a:solidFill>
                <a:srgbClr val="000000"/>
              </a:solidFill>
              <a:effectLst/>
              <a:latin typeface="system-ui"/>
            </a:endParaRPr>
          </a:p>
          <a:p>
            <a:pPr>
              <a:spcBef>
                <a:spcPct val="0"/>
              </a:spcBef>
            </a:pPr>
            <a:r>
              <a:rPr lang="en-US" altLang="en-US" b="0" i="0" dirty="0">
                <a:solidFill>
                  <a:srgbClr val="000000"/>
                </a:solidFill>
                <a:effectLst/>
                <a:latin typeface="system-ui"/>
              </a:rPr>
              <a:t>Acts 2:47 </a:t>
            </a:r>
            <a:r>
              <a:rPr lang="en-US" b="0" i="0" dirty="0">
                <a:solidFill>
                  <a:srgbClr val="000000"/>
                </a:solidFill>
                <a:effectLst/>
                <a:latin typeface="system-ui"/>
              </a:rPr>
              <a:t>praising God and having favor with all the people. And the Lord was adding to their number day by day those who were being saved.</a:t>
            </a:r>
            <a:endParaRPr lang="en-US" altLang="en-US" dirty="0"/>
          </a:p>
        </p:txBody>
      </p:sp>
      <p:sp>
        <p:nvSpPr>
          <p:cNvPr id="21508" name="Slide Number Placeholder 3">
            <a:extLst>
              <a:ext uri="{FF2B5EF4-FFF2-40B4-BE49-F238E27FC236}">
                <a16:creationId xmlns:a16="http://schemas.microsoft.com/office/drawing/2014/main" id="{B5CFDA1D-0D2C-AA59-3BDA-D3636A7C05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fld id="{CDBA3699-D628-4D1B-8191-B0227E397056}" type="slidenum">
              <a:rPr lang="en-US" altLang="en-US" sz="1300"/>
              <a:pPr/>
              <a:t>2</a:t>
            </a:fld>
            <a:endParaRPr lang="en-US" altLang="en-US" sz="1300"/>
          </a:p>
        </p:txBody>
      </p:sp>
      <p:sp>
        <p:nvSpPr>
          <p:cNvPr id="21509" name="Date Placeholder 4">
            <a:extLst>
              <a:ext uri="{FF2B5EF4-FFF2-40B4-BE49-F238E27FC236}">
                <a16:creationId xmlns:a16="http://schemas.microsoft.com/office/drawing/2014/main" id="{32A073E6-0D12-FC72-5A76-B5EE5930BD5C}"/>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1/26/2025 am</a:t>
            </a:r>
          </a:p>
        </p:txBody>
      </p:sp>
      <p:sp>
        <p:nvSpPr>
          <p:cNvPr id="21511" name="Footer Placeholder 6">
            <a:extLst>
              <a:ext uri="{FF2B5EF4-FFF2-40B4-BE49-F238E27FC236}">
                <a16:creationId xmlns:a16="http://schemas.microsoft.com/office/drawing/2014/main" id="{3005CA0C-3153-EE4B-F22F-06F20E37065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Randy Childs</a:t>
            </a:r>
          </a:p>
        </p:txBody>
      </p:sp>
      <p:sp>
        <p:nvSpPr>
          <p:cNvPr id="2" name="Header Placeholder 1">
            <a:extLst>
              <a:ext uri="{FF2B5EF4-FFF2-40B4-BE49-F238E27FC236}">
                <a16:creationId xmlns:a16="http://schemas.microsoft.com/office/drawing/2014/main" id="{0B5B75A7-6143-41B0-E8F2-DFEB05266D80}"/>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176188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algn="l"/>
            <a:r>
              <a:rPr lang="en-US" dirty="0"/>
              <a:t>Hebrews 9:15-17 </a:t>
            </a:r>
            <a:r>
              <a:rPr lang="en-US" b="0" i="0" dirty="0">
                <a:solidFill>
                  <a:srgbClr val="000000"/>
                </a:solidFill>
                <a:effectLst/>
                <a:latin typeface="system-ui"/>
              </a:rPr>
              <a:t>For this reason He is the mediator of a new covenant, so that, since a death has taken place for the redemption of the transgressions that were </a:t>
            </a:r>
            <a:r>
              <a:rPr lang="en-US" b="0" i="1" dirty="0">
                <a:solidFill>
                  <a:srgbClr val="000000"/>
                </a:solidFill>
                <a:effectLst/>
                <a:latin typeface="system-ui"/>
              </a:rPr>
              <a:t>committed</a:t>
            </a:r>
            <a:r>
              <a:rPr lang="en-US" b="0" i="0" dirty="0">
                <a:solidFill>
                  <a:srgbClr val="000000"/>
                </a:solidFill>
                <a:effectLst/>
                <a:latin typeface="system-ui"/>
              </a:rPr>
              <a:t> under the first covenant, those who have been called may receive the promise of the eternal inheritance. </a:t>
            </a:r>
            <a:r>
              <a:rPr lang="en-US" b="1" i="0" baseline="30000" dirty="0">
                <a:solidFill>
                  <a:srgbClr val="000000"/>
                </a:solidFill>
                <a:effectLst/>
                <a:latin typeface="system-ui"/>
              </a:rPr>
              <a:t>16 </a:t>
            </a:r>
            <a:r>
              <a:rPr lang="en-US" b="0" i="0" dirty="0">
                <a:solidFill>
                  <a:srgbClr val="000000"/>
                </a:solidFill>
                <a:effectLst/>
                <a:latin typeface="system-ui"/>
              </a:rPr>
              <a:t>For where a covenant is, there must of necessity be the death of the one who made it. </a:t>
            </a:r>
            <a:r>
              <a:rPr lang="en-US" b="1" i="0" baseline="30000" dirty="0">
                <a:solidFill>
                  <a:srgbClr val="000000"/>
                </a:solidFill>
                <a:effectLst/>
                <a:latin typeface="system-ui"/>
              </a:rPr>
              <a:t>17 </a:t>
            </a:r>
            <a:r>
              <a:rPr lang="en-US" b="0" i="0" dirty="0">
                <a:solidFill>
                  <a:srgbClr val="000000"/>
                </a:solidFill>
                <a:effectLst/>
                <a:latin typeface="system-ui"/>
              </a:rPr>
              <a:t>For a covenant is valid </a:t>
            </a:r>
            <a:r>
              <a:rPr lang="en-US" b="0" i="1" dirty="0">
                <a:solidFill>
                  <a:srgbClr val="000000"/>
                </a:solidFill>
                <a:effectLst/>
                <a:latin typeface="system-ui"/>
              </a:rPr>
              <a:t>only</a:t>
            </a:r>
            <a:r>
              <a:rPr lang="en-US" b="0" i="0" dirty="0">
                <a:solidFill>
                  <a:srgbClr val="000000"/>
                </a:solidFill>
                <a:effectLst/>
                <a:latin typeface="system-ui"/>
              </a:rPr>
              <a:t> when men are dead, for it is never in force while the one who made it lives. </a:t>
            </a:r>
          </a:p>
          <a:p>
            <a:pPr algn="l"/>
            <a:endParaRPr lang="en-US" b="0" i="0" dirty="0">
              <a:solidFill>
                <a:srgbClr val="000000"/>
              </a:solidFill>
              <a:effectLst/>
              <a:latin typeface="system-ui"/>
            </a:endParaRPr>
          </a:p>
          <a:p>
            <a:pPr algn="l"/>
            <a:r>
              <a:rPr lang="en-US" b="0" i="0" dirty="0">
                <a:solidFill>
                  <a:srgbClr val="000000"/>
                </a:solidFill>
                <a:effectLst/>
                <a:latin typeface="system-ui"/>
              </a:rPr>
              <a:t>Philippians 1:1 Paul and Timothy, bond-servants of Christ Jesus, To all the saints in Christ Jesus who are in Philippi, including the overseers and deacons: </a:t>
            </a:r>
          </a:p>
          <a:p>
            <a:pPr algn="l"/>
            <a:endParaRPr lang="en-US" b="0" i="0" dirty="0">
              <a:solidFill>
                <a:srgbClr val="000000"/>
              </a:solidFill>
              <a:effectLst/>
              <a:latin typeface="system-ui"/>
            </a:endParaRPr>
          </a:p>
          <a:p>
            <a:pPr algn="l"/>
            <a:r>
              <a:rPr lang="en-US" b="0" i="0" dirty="0">
                <a:solidFill>
                  <a:srgbClr val="000000"/>
                </a:solidFill>
                <a:effectLst/>
                <a:latin typeface="system-ui"/>
              </a:rPr>
              <a:t>Acts 2:42 They were continually devoting themselves to the apostles’ teaching and to fellowship, to the breaking of bread and to prayer.</a:t>
            </a:r>
          </a:p>
          <a:p>
            <a:pPr algn="l"/>
            <a:endParaRPr lang="en-US" b="0" i="0" dirty="0">
              <a:solidFill>
                <a:srgbClr val="000000"/>
              </a:solidFill>
              <a:effectLst/>
              <a:latin typeface="system-ui"/>
            </a:endParaRPr>
          </a:p>
          <a:p>
            <a:pPr algn="l"/>
            <a:r>
              <a:rPr lang="en-US" b="0" i="0" dirty="0">
                <a:solidFill>
                  <a:srgbClr val="000000"/>
                </a:solidFill>
                <a:effectLst/>
                <a:latin typeface="system-ui"/>
              </a:rPr>
              <a:t>Acts 20:7 </a:t>
            </a:r>
            <a:r>
              <a:rPr lang="en-US" b="1" i="0" baseline="30000" dirty="0">
                <a:solidFill>
                  <a:srgbClr val="000000"/>
                </a:solidFill>
                <a:effectLst/>
                <a:latin typeface="system-ui"/>
              </a:rPr>
              <a:t> </a:t>
            </a:r>
            <a:r>
              <a:rPr lang="en-US" b="0" i="0" dirty="0">
                <a:solidFill>
                  <a:srgbClr val="000000"/>
                </a:solidFill>
                <a:effectLst/>
                <a:latin typeface="system-ui"/>
              </a:rPr>
              <a:t>On the first day of the week, when we were gathered together to break bread, Paul </a:t>
            </a:r>
            <a:r>
              <a:rPr lang="en-US" b="0" i="1" dirty="0">
                <a:solidFill>
                  <a:srgbClr val="000000"/>
                </a:solidFill>
                <a:effectLst/>
                <a:latin typeface="system-ui"/>
              </a:rPr>
              <a:t>began</a:t>
            </a:r>
            <a:r>
              <a:rPr lang="en-US" b="0" i="0" dirty="0">
                <a:solidFill>
                  <a:srgbClr val="000000"/>
                </a:solidFill>
                <a:effectLst/>
                <a:latin typeface="system-ui"/>
              </a:rPr>
              <a:t> talking to them, intending to leave the next day, and he prolonged his message until midnight.</a:t>
            </a:r>
          </a:p>
          <a:p>
            <a:pPr algn="l"/>
            <a:endParaRPr lang="en-US" b="0" i="0" dirty="0">
              <a:solidFill>
                <a:srgbClr val="000000"/>
              </a:solidFill>
              <a:effectLst/>
              <a:latin typeface="system-ui"/>
            </a:endParaRPr>
          </a:p>
          <a:p>
            <a:pPr algn="l"/>
            <a:r>
              <a:rPr lang="en-US" b="0" i="0" dirty="0">
                <a:solidFill>
                  <a:srgbClr val="000000"/>
                </a:solidFill>
                <a:effectLst/>
                <a:latin typeface="system-ui"/>
              </a:rPr>
              <a:t>1 Corinthians 16:1-2 Now concerning the collection for the saints, as I directed the churches of Galatia, so do you also. </a:t>
            </a:r>
            <a:r>
              <a:rPr lang="en-US" b="1" i="0" baseline="30000" dirty="0">
                <a:solidFill>
                  <a:srgbClr val="000000"/>
                </a:solidFill>
                <a:effectLst/>
                <a:latin typeface="system-ui"/>
              </a:rPr>
              <a:t>2 </a:t>
            </a:r>
            <a:r>
              <a:rPr lang="en-US" b="0" i="0" dirty="0">
                <a:solidFill>
                  <a:srgbClr val="000000"/>
                </a:solidFill>
                <a:effectLst/>
                <a:latin typeface="system-ui"/>
              </a:rPr>
              <a:t>On the first day of every week each one of you is to put aside and save, as he may prosper, so that no collections be made when I come.</a:t>
            </a:r>
          </a:p>
          <a:p>
            <a:pPr algn="l"/>
            <a:endParaRPr lang="en-US" b="0" i="0" dirty="0">
              <a:solidFill>
                <a:srgbClr val="000000"/>
              </a:solidFill>
              <a:effectLst/>
              <a:latin typeface="system-ui"/>
            </a:endParaRPr>
          </a:p>
          <a:p>
            <a:pPr algn="l"/>
            <a:r>
              <a:rPr lang="en-US" b="0" i="0" dirty="0">
                <a:solidFill>
                  <a:srgbClr val="000000"/>
                </a:solidFill>
                <a:effectLst/>
                <a:latin typeface="system-ui"/>
              </a:rPr>
              <a:t>Ephesians 5:19 speaking to one another in psalms and hymns and spiritual songs, singing and making melody with your heart to the Lord; </a:t>
            </a:r>
          </a:p>
          <a:p>
            <a:pPr algn="l"/>
            <a:endParaRPr lang="en-US" b="0" i="0" dirty="0">
              <a:solidFill>
                <a:srgbClr val="000000"/>
              </a:solidFill>
              <a:effectLst/>
              <a:latin typeface="system-ui"/>
            </a:endParaRPr>
          </a:p>
          <a:p>
            <a:pPr algn="l"/>
            <a:r>
              <a:rPr lang="en-US" b="0" i="0" dirty="0">
                <a:solidFill>
                  <a:srgbClr val="000000"/>
                </a:solidFill>
                <a:effectLst/>
                <a:latin typeface="system-ui"/>
              </a:rPr>
              <a:t>Ephesians 4:12 for the equipping of the saints for the work of service, to the building up of the body of Christ;</a:t>
            </a:r>
          </a:p>
          <a:p>
            <a:pPr algn="l"/>
            <a:endParaRPr lang="en-US" dirty="0"/>
          </a:p>
          <a:p>
            <a:pPr algn="l"/>
            <a:r>
              <a:rPr lang="en-US" dirty="0"/>
              <a:t>Acts 2:41 </a:t>
            </a:r>
            <a:r>
              <a:rPr lang="en-US" b="0" i="0" dirty="0">
                <a:solidFill>
                  <a:srgbClr val="000000"/>
                </a:solidFill>
                <a:effectLst/>
                <a:latin typeface="system-ui"/>
              </a:rPr>
              <a:t>So then, those who had received his word were baptized; and that day there were added about three thousand souls. </a:t>
            </a:r>
          </a:p>
          <a:p>
            <a:pPr algn="l"/>
            <a:endParaRPr lang="en-US" b="0" i="0" dirty="0">
              <a:solidFill>
                <a:srgbClr val="000000"/>
              </a:solidFill>
              <a:effectLst/>
              <a:latin typeface="system-ui"/>
            </a:endParaRPr>
          </a:p>
          <a:p>
            <a:pPr algn="l"/>
            <a:r>
              <a:rPr lang="en-US" b="0" i="0" dirty="0">
                <a:solidFill>
                  <a:srgbClr val="000000"/>
                </a:solidFill>
                <a:effectLst/>
                <a:latin typeface="system-ui"/>
              </a:rPr>
              <a:t>Acts 2:47 praising God and having favor with all the people. And the Lord was adding to their number day by day those who were being saved.</a:t>
            </a:r>
          </a:p>
          <a:p>
            <a:pPr algn="l"/>
            <a:endParaRPr lang="en-US" dirty="0"/>
          </a:p>
          <a:p>
            <a:pPr algn="l"/>
            <a:r>
              <a:rPr lang="en-US" dirty="0"/>
              <a:t>Acts 8:12 </a:t>
            </a:r>
            <a:r>
              <a:rPr lang="en-US" b="0" i="0" dirty="0">
                <a:solidFill>
                  <a:srgbClr val="000000"/>
                </a:solidFill>
                <a:effectLst/>
                <a:latin typeface="system-ui"/>
              </a:rPr>
              <a:t>But when they believed Philip preaching the good news about the kingdom of God and the name of Jesus Christ, they were being baptized, men and women alike. </a:t>
            </a:r>
          </a:p>
          <a:p>
            <a:pPr algn="l"/>
            <a:endParaRPr lang="en-US" b="0" i="0" dirty="0">
              <a:solidFill>
                <a:srgbClr val="000000"/>
              </a:solidFill>
              <a:effectLst/>
              <a:latin typeface="system-ui"/>
            </a:endParaRPr>
          </a:p>
          <a:p>
            <a:pPr algn="l"/>
            <a:r>
              <a:rPr lang="en-US" b="0" i="0" dirty="0">
                <a:solidFill>
                  <a:srgbClr val="000000"/>
                </a:solidFill>
                <a:effectLst/>
                <a:latin typeface="system-ui"/>
              </a:rPr>
              <a:t>Acts 10:48 And he ordered them to be baptized in the name of Jesus Christ. Then they asked him to stay on for a few days.</a:t>
            </a:r>
          </a:p>
          <a:p>
            <a:pPr algn="l"/>
            <a:endParaRPr lang="en-US" dirty="0"/>
          </a:p>
          <a:p>
            <a:pPr algn="l"/>
            <a:r>
              <a:rPr lang="en-US" dirty="0"/>
              <a:t>Acts 16:30-33	</a:t>
            </a:r>
            <a:r>
              <a:rPr lang="en-US" b="1" i="0" baseline="30000" dirty="0">
                <a:solidFill>
                  <a:srgbClr val="000000"/>
                </a:solidFill>
                <a:effectLst/>
                <a:latin typeface="system-ui"/>
              </a:rPr>
              <a:t> </a:t>
            </a:r>
            <a:r>
              <a:rPr lang="en-US" b="0" i="0" dirty="0">
                <a:solidFill>
                  <a:srgbClr val="000000"/>
                </a:solidFill>
                <a:effectLst/>
                <a:latin typeface="system-ui"/>
              </a:rPr>
              <a:t>and after he brought them out, he said, “Sirs, what must I do to be saved?” </a:t>
            </a:r>
            <a:r>
              <a:rPr lang="en-US" b="1" i="0" baseline="30000" dirty="0">
                <a:solidFill>
                  <a:srgbClr val="000000"/>
                </a:solidFill>
                <a:effectLst/>
                <a:latin typeface="system-ui"/>
              </a:rPr>
              <a:t>31 </a:t>
            </a:r>
            <a:r>
              <a:rPr lang="en-US" b="0" i="0" dirty="0">
                <a:solidFill>
                  <a:srgbClr val="000000"/>
                </a:solidFill>
                <a:effectLst/>
                <a:latin typeface="system-ui"/>
              </a:rPr>
              <a:t>They said, “Believe in the Lord Jesus, and you will be saved, you and your household.” </a:t>
            </a:r>
            <a:r>
              <a:rPr lang="en-US" b="1" i="0" baseline="30000" dirty="0">
                <a:solidFill>
                  <a:srgbClr val="000000"/>
                </a:solidFill>
                <a:effectLst/>
                <a:latin typeface="system-ui"/>
              </a:rPr>
              <a:t>32 </a:t>
            </a:r>
            <a:r>
              <a:rPr lang="en-US" b="0" i="0" dirty="0">
                <a:solidFill>
                  <a:srgbClr val="000000"/>
                </a:solidFill>
                <a:effectLst/>
                <a:latin typeface="system-ui"/>
              </a:rPr>
              <a:t>And they spoke the word of the Lord to him together with all who were in his house. </a:t>
            </a:r>
            <a:r>
              <a:rPr lang="en-US" b="1" i="0" baseline="30000" dirty="0">
                <a:solidFill>
                  <a:srgbClr val="000000"/>
                </a:solidFill>
                <a:effectLst/>
                <a:latin typeface="system-ui"/>
              </a:rPr>
              <a:t>33 </a:t>
            </a:r>
            <a:r>
              <a:rPr lang="en-US" b="0" i="0" dirty="0">
                <a:solidFill>
                  <a:srgbClr val="000000"/>
                </a:solidFill>
                <a:effectLst/>
                <a:latin typeface="system-ui"/>
              </a:rPr>
              <a:t>And he took them that </a:t>
            </a:r>
            <a:r>
              <a:rPr lang="en-US" b="0" i="1" dirty="0">
                <a:solidFill>
                  <a:srgbClr val="000000"/>
                </a:solidFill>
                <a:effectLst/>
                <a:latin typeface="system-ui"/>
              </a:rPr>
              <a:t>very</a:t>
            </a:r>
            <a:r>
              <a:rPr lang="en-US" b="0" i="0" dirty="0">
                <a:solidFill>
                  <a:srgbClr val="000000"/>
                </a:solidFill>
                <a:effectLst/>
                <a:latin typeface="system-ui"/>
              </a:rPr>
              <a:t> hour of the night and washed their wounds, and immediately he was baptized, he and all his </a:t>
            </a:r>
            <a:r>
              <a:rPr lang="en-US" b="0" i="1" dirty="0">
                <a:solidFill>
                  <a:srgbClr val="000000"/>
                </a:solidFill>
                <a:effectLst/>
                <a:latin typeface="system-ui"/>
              </a:rPr>
              <a:t>household</a:t>
            </a:r>
            <a:r>
              <a:rPr lang="en-US" b="0" i="0" dirty="0">
                <a:solidFill>
                  <a:srgbClr val="000000"/>
                </a:solidFill>
                <a:effectLst/>
                <a:latin typeface="system-ui"/>
              </a:rPr>
              <a:t>. </a:t>
            </a:r>
          </a:p>
          <a:p>
            <a:pPr algn="l"/>
            <a:endParaRPr lang="en-US" b="0" i="0" dirty="0">
              <a:solidFill>
                <a:srgbClr val="000000"/>
              </a:solidFill>
              <a:effectLst/>
              <a:latin typeface="system-ui"/>
            </a:endParaRPr>
          </a:p>
          <a:p>
            <a:r>
              <a:rPr lang="en-US" dirty="0"/>
              <a:t>Acts 18:8 </a:t>
            </a:r>
            <a:r>
              <a:rPr lang="en-US" b="0" i="0" dirty="0">
                <a:solidFill>
                  <a:srgbClr val="000000"/>
                </a:solidFill>
                <a:effectLst/>
                <a:latin typeface="system-ui"/>
              </a:rPr>
              <a:t>Crispus, the leader of the synagogue, believed in the Lord with all his household, and many of the Corinthians when they heard were believing and being baptized. </a:t>
            </a:r>
          </a:p>
          <a:p>
            <a:endParaRPr lang="en-US" b="0" i="0" dirty="0">
              <a:solidFill>
                <a:srgbClr val="000000"/>
              </a:solidFill>
              <a:effectLst/>
              <a:latin typeface="system-ui"/>
            </a:endParaRPr>
          </a:p>
          <a:p>
            <a:r>
              <a:rPr lang="en-US" b="0" i="0" dirty="0">
                <a:solidFill>
                  <a:srgbClr val="000000"/>
                </a:solidFill>
                <a:effectLst/>
                <a:latin typeface="system-ui"/>
              </a:rPr>
              <a:t>Acts 22:16 Now why do you delay? Get up and be </a:t>
            </a:r>
            <a:r>
              <a:rPr lang="en-US" b="1" i="0" dirty="0">
                <a:solidFill>
                  <a:srgbClr val="000000"/>
                </a:solidFill>
                <a:effectLst/>
                <a:latin typeface="system-ui"/>
              </a:rPr>
              <a:t>baptize</a:t>
            </a:r>
            <a:r>
              <a:rPr lang="en-US" b="0" i="0" dirty="0">
                <a:solidFill>
                  <a:srgbClr val="000000"/>
                </a:solidFill>
                <a:effectLst/>
                <a:latin typeface="system-ui"/>
              </a:rPr>
              <a:t>d, and wash away your sins, calling on His name.’</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3</a:t>
            </a:fld>
            <a:endParaRPr lang="en-US" altLang="en-US"/>
          </a:p>
        </p:txBody>
      </p:sp>
      <p:sp>
        <p:nvSpPr>
          <p:cNvPr id="8" name="Header Placeholder 7">
            <a:extLst>
              <a:ext uri="{FF2B5EF4-FFF2-40B4-BE49-F238E27FC236}">
                <a16:creationId xmlns:a16="http://schemas.microsoft.com/office/drawing/2014/main" id="{98C973CD-EA46-B82A-B9D3-BE39AA831568}"/>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319177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Eph 1:3 </a:t>
            </a:r>
            <a:r>
              <a:rPr lang="en-US" b="1" i="0" baseline="30000" dirty="0">
                <a:solidFill>
                  <a:srgbClr val="000000"/>
                </a:solidFill>
                <a:effectLst/>
                <a:latin typeface="system-ui"/>
              </a:rPr>
              <a:t> </a:t>
            </a:r>
            <a:r>
              <a:rPr lang="en-US" b="0" i="0" dirty="0">
                <a:solidFill>
                  <a:srgbClr val="000000"/>
                </a:solidFill>
                <a:effectLst/>
                <a:latin typeface="system-ui"/>
              </a:rPr>
              <a:t>Blessed </a:t>
            </a:r>
            <a:r>
              <a:rPr lang="en-US" b="0" i="1" dirty="0">
                <a:solidFill>
                  <a:srgbClr val="000000"/>
                </a:solidFill>
                <a:effectLst/>
                <a:latin typeface="system-ui"/>
              </a:rPr>
              <a:t>be</a:t>
            </a:r>
            <a:r>
              <a:rPr lang="en-US" b="0" i="0" dirty="0">
                <a:solidFill>
                  <a:srgbClr val="000000"/>
                </a:solidFill>
                <a:effectLst/>
                <a:latin typeface="system-ui"/>
              </a:rPr>
              <a:t> the God and Father of our Lord Jesus Christ, who has blessed us with every spiritual blessing in the heavenly </a:t>
            </a:r>
            <a:r>
              <a:rPr lang="en-US" b="0" i="1" dirty="0">
                <a:solidFill>
                  <a:srgbClr val="000000"/>
                </a:solidFill>
                <a:effectLst/>
                <a:latin typeface="system-ui"/>
              </a:rPr>
              <a:t>places</a:t>
            </a:r>
            <a:r>
              <a:rPr lang="en-US" b="0" i="0" dirty="0">
                <a:solidFill>
                  <a:srgbClr val="000000"/>
                </a:solidFill>
                <a:effectLst/>
                <a:latin typeface="system-ui"/>
              </a:rPr>
              <a:t> in Christ, </a:t>
            </a:r>
          </a:p>
          <a:p>
            <a:endParaRPr lang="en-US" b="0" i="0" dirty="0">
              <a:solidFill>
                <a:srgbClr val="000000"/>
              </a:solidFill>
              <a:effectLst/>
              <a:latin typeface="system-ui"/>
            </a:endParaRPr>
          </a:p>
          <a:p>
            <a:r>
              <a:rPr lang="en-US" b="0" i="0" dirty="0">
                <a:solidFill>
                  <a:srgbClr val="000000"/>
                </a:solidFill>
                <a:effectLst/>
                <a:latin typeface="system-ui"/>
              </a:rPr>
              <a:t>Eph 2:14-16  </a:t>
            </a:r>
            <a:r>
              <a:rPr lang="en-US" b="1" i="0" baseline="30000" dirty="0">
                <a:solidFill>
                  <a:srgbClr val="000000"/>
                </a:solidFill>
                <a:effectLst/>
                <a:latin typeface="system-ui"/>
              </a:rPr>
              <a:t>14 </a:t>
            </a:r>
            <a:r>
              <a:rPr lang="en-US" b="0" i="0" dirty="0">
                <a:solidFill>
                  <a:srgbClr val="000000"/>
                </a:solidFill>
                <a:effectLst/>
                <a:latin typeface="system-ui"/>
              </a:rPr>
              <a:t>For He Himself is our peace, who made both </a:t>
            </a:r>
            <a:r>
              <a:rPr lang="en-US" b="0" i="1" dirty="0">
                <a:solidFill>
                  <a:srgbClr val="000000"/>
                </a:solidFill>
                <a:effectLst/>
                <a:latin typeface="system-ui"/>
              </a:rPr>
              <a:t>groups into</a:t>
            </a:r>
            <a:r>
              <a:rPr lang="en-US" b="0" i="0" dirty="0">
                <a:solidFill>
                  <a:srgbClr val="000000"/>
                </a:solidFill>
                <a:effectLst/>
                <a:latin typeface="system-ui"/>
              </a:rPr>
              <a:t> one and broke down the barrier of the dividing wall, </a:t>
            </a:r>
            <a:r>
              <a:rPr lang="en-US" b="1" i="0" baseline="30000" dirty="0">
                <a:solidFill>
                  <a:srgbClr val="000000"/>
                </a:solidFill>
                <a:effectLst/>
                <a:latin typeface="system-ui"/>
              </a:rPr>
              <a:t>15 </a:t>
            </a:r>
            <a:r>
              <a:rPr lang="en-US" b="0" i="0" dirty="0">
                <a:solidFill>
                  <a:srgbClr val="000000"/>
                </a:solidFill>
                <a:effectLst/>
                <a:latin typeface="system-ui"/>
              </a:rPr>
              <a:t>by abolishing in His flesh the enmity, </a:t>
            </a:r>
            <a:r>
              <a:rPr lang="en-US" b="0" i="1" dirty="0">
                <a:solidFill>
                  <a:srgbClr val="000000"/>
                </a:solidFill>
                <a:effectLst/>
                <a:latin typeface="system-ui"/>
              </a:rPr>
              <a:t>which is</a:t>
            </a:r>
            <a:r>
              <a:rPr lang="en-US" b="0" i="0" dirty="0">
                <a:solidFill>
                  <a:srgbClr val="000000"/>
                </a:solidFill>
                <a:effectLst/>
                <a:latin typeface="system-ui"/>
              </a:rPr>
              <a:t> the Law of commandments </a:t>
            </a:r>
            <a:r>
              <a:rPr lang="en-US" b="0" i="1" dirty="0">
                <a:solidFill>
                  <a:srgbClr val="000000"/>
                </a:solidFill>
                <a:effectLst/>
                <a:latin typeface="system-ui"/>
              </a:rPr>
              <a:t>contained</a:t>
            </a:r>
            <a:r>
              <a:rPr lang="en-US" b="0" i="0" dirty="0">
                <a:solidFill>
                  <a:srgbClr val="000000"/>
                </a:solidFill>
                <a:effectLst/>
                <a:latin typeface="system-ui"/>
              </a:rPr>
              <a:t> in ordinances, so that in Himself He might make the two into one new man, </a:t>
            </a:r>
            <a:r>
              <a:rPr lang="en-US" b="0" i="1" dirty="0">
                <a:solidFill>
                  <a:srgbClr val="000000"/>
                </a:solidFill>
                <a:effectLst/>
                <a:latin typeface="system-ui"/>
              </a:rPr>
              <a:t>thus</a:t>
            </a:r>
            <a:r>
              <a:rPr lang="en-US" b="0" i="0" dirty="0">
                <a:solidFill>
                  <a:srgbClr val="000000"/>
                </a:solidFill>
                <a:effectLst/>
                <a:latin typeface="system-ui"/>
              </a:rPr>
              <a:t> establishing peace, </a:t>
            </a:r>
            <a:r>
              <a:rPr lang="en-US" b="1" i="0" baseline="30000" dirty="0">
                <a:solidFill>
                  <a:srgbClr val="000000"/>
                </a:solidFill>
                <a:effectLst/>
                <a:latin typeface="system-ui"/>
              </a:rPr>
              <a:t>16  </a:t>
            </a:r>
            <a:r>
              <a:rPr lang="en-US" b="0" i="0" dirty="0">
                <a:solidFill>
                  <a:srgbClr val="000000"/>
                </a:solidFill>
                <a:effectLst/>
                <a:latin typeface="system-ui"/>
              </a:rPr>
              <a:t>and might reconcile them both in one body to God through the cross, by it having put to death the enmity. </a:t>
            </a:r>
          </a:p>
          <a:p>
            <a:endParaRPr lang="en-US" b="0" i="0" dirty="0">
              <a:solidFill>
                <a:srgbClr val="000000"/>
              </a:solidFill>
              <a:effectLst/>
              <a:latin typeface="system-ui"/>
            </a:endParaRPr>
          </a:p>
          <a:p>
            <a:r>
              <a:rPr lang="en-US" b="0" i="0" dirty="0">
                <a:solidFill>
                  <a:srgbClr val="000000"/>
                </a:solidFill>
                <a:effectLst/>
                <a:latin typeface="system-ui"/>
              </a:rPr>
              <a:t>Eph 5:23 For the husband is the head of the wife, as Christ also is the head of the church, He Himself </a:t>
            </a:r>
            <a:r>
              <a:rPr lang="en-US" b="0" i="1" dirty="0">
                <a:solidFill>
                  <a:srgbClr val="000000"/>
                </a:solidFill>
                <a:effectLst/>
                <a:latin typeface="system-ui"/>
              </a:rPr>
              <a:t>being</a:t>
            </a:r>
            <a:r>
              <a:rPr lang="en-US" b="0" i="0" dirty="0">
                <a:solidFill>
                  <a:srgbClr val="000000"/>
                </a:solidFill>
                <a:effectLst/>
                <a:latin typeface="system-ui"/>
              </a:rPr>
              <a:t> the Savior of the body. </a:t>
            </a:r>
          </a:p>
          <a:p>
            <a:endParaRPr lang="en-US" b="0" i="0" dirty="0">
              <a:solidFill>
                <a:srgbClr val="000000"/>
              </a:solidFill>
              <a:effectLst/>
              <a:latin typeface="system-ui"/>
            </a:endParaRPr>
          </a:p>
          <a:p>
            <a:r>
              <a:rPr lang="en-US" b="0" i="0" dirty="0">
                <a:solidFill>
                  <a:srgbClr val="000000"/>
                </a:solidFill>
                <a:effectLst/>
                <a:latin typeface="system-ui"/>
              </a:rPr>
              <a:t>Romans 6:3 Or do you not know that all of us who have been baptized into Christ Jesus have been baptized into His death? </a:t>
            </a:r>
            <a:endParaRPr lang="en-US" b="1" i="0" dirty="0">
              <a:solidFill>
                <a:srgbClr val="000000"/>
              </a:solidFill>
              <a:effectLst/>
              <a:latin typeface="system-ui"/>
            </a:endParaRPr>
          </a:p>
          <a:p>
            <a:endParaRPr lang="en-US" b="1" i="0" dirty="0">
              <a:solidFill>
                <a:srgbClr val="000000"/>
              </a:solidFill>
              <a:effectLst/>
              <a:latin typeface="system-ui"/>
            </a:endParaRPr>
          </a:p>
          <a:p>
            <a:r>
              <a:rPr lang="en-US" b="0" i="0" dirty="0">
                <a:solidFill>
                  <a:srgbClr val="000000"/>
                </a:solidFill>
                <a:effectLst/>
                <a:latin typeface="system-ui"/>
              </a:rPr>
              <a:t>Galatians 3:27 </a:t>
            </a:r>
            <a:r>
              <a:rPr lang="en-US" b="0" i="0" baseline="30000" dirty="0">
                <a:solidFill>
                  <a:srgbClr val="000000"/>
                </a:solidFill>
                <a:effectLst/>
                <a:latin typeface="system-ui"/>
              </a:rPr>
              <a:t> </a:t>
            </a:r>
            <a:r>
              <a:rPr lang="en-US" b="0" i="0" dirty="0">
                <a:solidFill>
                  <a:srgbClr val="000000"/>
                </a:solidFill>
                <a:effectLst/>
                <a:latin typeface="system-ui"/>
              </a:rPr>
              <a:t>For all of you who were baptized into Christ have clothed yourselves with Christ. </a:t>
            </a:r>
          </a:p>
          <a:p>
            <a:endParaRPr lang="en-US" b="0" i="0" baseline="0" dirty="0">
              <a:solidFill>
                <a:srgbClr val="000000"/>
              </a:solidFill>
              <a:effectLst/>
              <a:latin typeface="system-ui"/>
            </a:endParaRPr>
          </a:p>
          <a:p>
            <a:r>
              <a:rPr lang="en-US" b="0" i="0" dirty="0">
                <a:solidFill>
                  <a:srgbClr val="000000"/>
                </a:solidFill>
                <a:effectLst/>
                <a:latin typeface="system-ui"/>
              </a:rPr>
              <a:t>Eph 2:19-22 So then you are no longer strangers and aliens, but you are fellow citizens with the saints, and are of God’s household, </a:t>
            </a:r>
            <a:r>
              <a:rPr lang="en-US" b="1" i="0" baseline="30000" dirty="0">
                <a:solidFill>
                  <a:srgbClr val="000000"/>
                </a:solidFill>
                <a:effectLst/>
                <a:latin typeface="system-ui"/>
              </a:rPr>
              <a:t>20 </a:t>
            </a:r>
            <a:r>
              <a:rPr lang="en-US" b="0" i="0" dirty="0">
                <a:solidFill>
                  <a:srgbClr val="000000"/>
                </a:solidFill>
                <a:effectLst/>
                <a:latin typeface="system-ui"/>
              </a:rPr>
              <a:t>having been built on the foundation of the apostles and prophets, Christ Jesus Himself being the corner </a:t>
            </a:r>
            <a:r>
              <a:rPr lang="en-US" b="0" i="1" dirty="0">
                <a:solidFill>
                  <a:srgbClr val="000000"/>
                </a:solidFill>
                <a:effectLst/>
                <a:latin typeface="system-ui"/>
              </a:rPr>
              <a:t>stone</a:t>
            </a:r>
            <a:r>
              <a:rPr lang="en-US" b="0" i="0" dirty="0">
                <a:solidFill>
                  <a:srgbClr val="000000"/>
                </a:solidFill>
                <a:effectLst/>
                <a:latin typeface="system-ui"/>
              </a:rPr>
              <a:t>, </a:t>
            </a:r>
            <a:r>
              <a:rPr lang="en-US" b="1" i="0" baseline="30000" dirty="0">
                <a:solidFill>
                  <a:srgbClr val="000000"/>
                </a:solidFill>
                <a:effectLst/>
                <a:latin typeface="system-ui"/>
              </a:rPr>
              <a:t>21 </a:t>
            </a:r>
            <a:r>
              <a:rPr lang="en-US" b="0" i="0" dirty="0">
                <a:solidFill>
                  <a:srgbClr val="000000"/>
                </a:solidFill>
                <a:effectLst/>
                <a:latin typeface="system-ui"/>
              </a:rPr>
              <a:t>in whom the whole building, being fitted together, is growing into a holy temple in the Lord, </a:t>
            </a:r>
            <a:r>
              <a:rPr lang="en-US" b="1" i="0" baseline="30000" dirty="0">
                <a:solidFill>
                  <a:srgbClr val="000000"/>
                </a:solidFill>
                <a:effectLst/>
                <a:latin typeface="system-ui"/>
              </a:rPr>
              <a:t>22 </a:t>
            </a:r>
            <a:r>
              <a:rPr lang="en-US" b="0" i="0" dirty="0">
                <a:solidFill>
                  <a:srgbClr val="000000"/>
                </a:solidFill>
                <a:effectLst/>
                <a:latin typeface="system-ui"/>
              </a:rPr>
              <a:t>in whom you also are being built together into a dwelling of God in the Spirit.</a:t>
            </a:r>
          </a:p>
          <a:p>
            <a:endParaRPr lang="en-US" b="0" i="0" dirty="0">
              <a:solidFill>
                <a:srgbClr val="000000"/>
              </a:solidFill>
              <a:effectLst/>
              <a:latin typeface="system-ui"/>
            </a:endParaRPr>
          </a:p>
          <a:p>
            <a:r>
              <a:rPr lang="en-US" b="0" i="0" dirty="0">
                <a:solidFill>
                  <a:srgbClr val="000000"/>
                </a:solidFill>
                <a:effectLst/>
                <a:latin typeface="system-ui"/>
              </a:rPr>
              <a:t>2 Corinthians 5:10 For we must all appear before the judgment seat of Christ, so that each one may be recompensed for his deeds in the body, according to what he has done, whether good or bad.</a:t>
            </a:r>
          </a:p>
          <a:p>
            <a:endParaRPr lang="en-US" b="0" i="0" dirty="0">
              <a:solidFill>
                <a:srgbClr val="000000"/>
              </a:solidFill>
              <a:effectLst/>
              <a:latin typeface="system-ui"/>
            </a:endParaRPr>
          </a:p>
          <a:p>
            <a:r>
              <a:rPr lang="en-US" b="0" i="0" dirty="0">
                <a:solidFill>
                  <a:srgbClr val="000000"/>
                </a:solidFill>
                <a:effectLst/>
                <a:latin typeface="system-ui"/>
              </a:rPr>
              <a:t>Hebrews 12:22-23 But you have come to Mount Zion and to the city of the living God, the heavenly Jerusalem, and to myriads of angels, </a:t>
            </a:r>
            <a:r>
              <a:rPr lang="en-US" b="1" i="0" baseline="30000" dirty="0">
                <a:solidFill>
                  <a:srgbClr val="000000"/>
                </a:solidFill>
                <a:effectLst/>
                <a:latin typeface="system-ui"/>
              </a:rPr>
              <a:t>23 </a:t>
            </a:r>
            <a:r>
              <a:rPr lang="en-US" b="0" i="0" dirty="0">
                <a:solidFill>
                  <a:srgbClr val="000000"/>
                </a:solidFill>
                <a:effectLst/>
                <a:latin typeface="system-ui"/>
              </a:rPr>
              <a:t>to the general assembly and church of the firstborn who are enrolled in heaven, and to God, the Judge of all, and to the spirits of </a:t>
            </a:r>
            <a:r>
              <a:rPr lang="en-US" b="0" i="1" dirty="0">
                <a:solidFill>
                  <a:srgbClr val="000000"/>
                </a:solidFill>
                <a:effectLst/>
                <a:latin typeface="system-ui"/>
              </a:rPr>
              <a:t>the</a:t>
            </a:r>
            <a:r>
              <a:rPr lang="en-US" b="0" i="0" dirty="0">
                <a:solidFill>
                  <a:srgbClr val="000000"/>
                </a:solidFill>
                <a:effectLst/>
                <a:latin typeface="system-ui"/>
              </a:rPr>
              <a:t> righteous made perfect, </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4</a:t>
            </a:fld>
            <a:endParaRPr lang="en-US" altLang="en-US"/>
          </a:p>
        </p:txBody>
      </p:sp>
      <p:sp>
        <p:nvSpPr>
          <p:cNvPr id="8" name="Header Placeholder 7">
            <a:extLst>
              <a:ext uri="{FF2B5EF4-FFF2-40B4-BE49-F238E27FC236}">
                <a16:creationId xmlns:a16="http://schemas.microsoft.com/office/drawing/2014/main" id="{6BF9445F-57DE-48D9-B871-45B910E43E70}"/>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2658341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lgn="l"/>
            <a:r>
              <a:rPr lang="en-US" dirty="0"/>
              <a:t>1 Cor 1:1-2 </a:t>
            </a:r>
            <a:r>
              <a:rPr lang="en-US" b="0" i="0" dirty="0">
                <a:solidFill>
                  <a:srgbClr val="000000"/>
                </a:solidFill>
                <a:effectLst/>
                <a:latin typeface="system-ui"/>
              </a:rPr>
              <a:t>Paul, called </a:t>
            </a:r>
            <a:r>
              <a:rPr lang="en-US" b="0" i="1" dirty="0">
                <a:solidFill>
                  <a:srgbClr val="000000"/>
                </a:solidFill>
                <a:effectLst/>
                <a:latin typeface="system-ui"/>
              </a:rPr>
              <a:t>as</a:t>
            </a:r>
            <a:r>
              <a:rPr lang="en-US" b="0" i="0" dirty="0">
                <a:solidFill>
                  <a:srgbClr val="000000"/>
                </a:solidFill>
                <a:effectLst/>
                <a:latin typeface="system-ui"/>
              </a:rPr>
              <a:t> an apostle of Jesus Christ by the will of God, and Sosthenes our brother, </a:t>
            </a:r>
            <a:r>
              <a:rPr lang="en-US" b="1" i="0" baseline="30000" dirty="0">
                <a:solidFill>
                  <a:srgbClr val="000000"/>
                </a:solidFill>
                <a:effectLst/>
                <a:latin typeface="system-ui"/>
              </a:rPr>
              <a:t>2 </a:t>
            </a:r>
            <a:r>
              <a:rPr lang="en-US" b="0" i="0" dirty="0">
                <a:solidFill>
                  <a:srgbClr val="000000"/>
                </a:solidFill>
                <a:effectLst/>
                <a:latin typeface="system-ui"/>
              </a:rPr>
              <a:t>To the church of God which is at Corinth, to those who have been sanctified in Christ Jesus, saints by calling, with all who in every place call on the name of our Lord Jesus Christ, their </a:t>
            </a:r>
            <a:r>
              <a:rPr lang="en-US" b="0" i="1" dirty="0">
                <a:solidFill>
                  <a:srgbClr val="000000"/>
                </a:solidFill>
                <a:effectLst/>
                <a:latin typeface="system-ui"/>
              </a:rPr>
              <a:t>Lord</a:t>
            </a:r>
            <a:r>
              <a:rPr lang="en-US" b="0" i="0" dirty="0">
                <a:solidFill>
                  <a:srgbClr val="000000"/>
                </a:solidFill>
                <a:effectLst/>
                <a:latin typeface="system-ui"/>
              </a:rPr>
              <a:t> and ours</a:t>
            </a:r>
          </a:p>
          <a:p>
            <a:pPr algn="l"/>
            <a:endParaRPr lang="en-US" b="0" i="0" dirty="0">
              <a:solidFill>
                <a:srgbClr val="000000"/>
              </a:solidFill>
              <a:effectLst/>
              <a:latin typeface="system-ui"/>
            </a:endParaRPr>
          </a:p>
          <a:p>
            <a:pPr algn="l"/>
            <a:r>
              <a:rPr lang="en-US" b="0" i="0" dirty="0">
                <a:solidFill>
                  <a:srgbClr val="000000"/>
                </a:solidFill>
                <a:effectLst/>
                <a:latin typeface="system-ui"/>
              </a:rPr>
              <a:t>Romans 16:16 Greet one another with a holy kiss. All the churches of Christ greet you.</a:t>
            </a:r>
          </a:p>
          <a:p>
            <a:pPr algn="l"/>
            <a:endParaRPr lang="en-US" b="0" i="0" dirty="0">
              <a:solidFill>
                <a:srgbClr val="000000"/>
              </a:solidFill>
              <a:effectLst/>
              <a:latin typeface="system-ui"/>
            </a:endParaRPr>
          </a:p>
          <a:p>
            <a:pPr algn="l"/>
            <a:r>
              <a:rPr lang="en-US" b="0" i="0" dirty="0">
                <a:solidFill>
                  <a:srgbClr val="000000"/>
                </a:solidFill>
                <a:effectLst/>
                <a:latin typeface="system-ui"/>
              </a:rPr>
              <a:t>Revelation 1:10-11 </a:t>
            </a:r>
            <a:r>
              <a:rPr lang="en-US" b="1" i="0" baseline="30000" dirty="0">
                <a:solidFill>
                  <a:srgbClr val="000000"/>
                </a:solidFill>
                <a:effectLst/>
                <a:latin typeface="system-ui"/>
              </a:rPr>
              <a:t> </a:t>
            </a:r>
            <a:r>
              <a:rPr lang="en-US" b="0" i="0" dirty="0">
                <a:solidFill>
                  <a:srgbClr val="000000"/>
                </a:solidFill>
                <a:effectLst/>
                <a:latin typeface="system-ui"/>
              </a:rPr>
              <a:t>I was in the Spirit on the Lord’s day, and I heard behind me a loud voice like </a:t>
            </a:r>
            <a:r>
              <a:rPr lang="en-US" b="0" i="1" dirty="0">
                <a:solidFill>
                  <a:srgbClr val="000000"/>
                </a:solidFill>
                <a:effectLst/>
                <a:latin typeface="system-ui"/>
              </a:rPr>
              <a:t>the sound</a:t>
            </a:r>
            <a:r>
              <a:rPr lang="en-US" b="0" i="0" dirty="0">
                <a:solidFill>
                  <a:srgbClr val="000000"/>
                </a:solidFill>
                <a:effectLst/>
                <a:latin typeface="system-ui"/>
              </a:rPr>
              <a:t> of a trumpet, </a:t>
            </a:r>
            <a:r>
              <a:rPr lang="en-US" b="1" i="0" baseline="30000" dirty="0">
                <a:solidFill>
                  <a:srgbClr val="000000"/>
                </a:solidFill>
                <a:effectLst/>
                <a:latin typeface="system-ui"/>
              </a:rPr>
              <a:t>11 </a:t>
            </a:r>
            <a:r>
              <a:rPr lang="en-US" b="0" i="0" dirty="0">
                <a:solidFill>
                  <a:srgbClr val="000000"/>
                </a:solidFill>
                <a:effectLst/>
                <a:latin typeface="system-ui"/>
              </a:rPr>
              <a:t>saying, “Write in a book what you see, and send </a:t>
            </a:r>
            <a:r>
              <a:rPr lang="en-US" b="0" i="1" dirty="0">
                <a:solidFill>
                  <a:srgbClr val="000000"/>
                </a:solidFill>
                <a:effectLst/>
                <a:latin typeface="system-ui"/>
              </a:rPr>
              <a:t>it</a:t>
            </a:r>
            <a:r>
              <a:rPr lang="en-US" b="0" i="0" dirty="0">
                <a:solidFill>
                  <a:srgbClr val="000000"/>
                </a:solidFill>
                <a:effectLst/>
                <a:latin typeface="system-ui"/>
              </a:rPr>
              <a:t> to the seven churches: to Ephesus and to Smyrna and to Pergamum and to Thyatira and to Sardis and to Philadelphia and to Laodicea.”</a:t>
            </a:r>
          </a:p>
          <a:p>
            <a:endParaRPr lang="en-US" dirty="0"/>
          </a:p>
          <a:p>
            <a:r>
              <a:rPr lang="en-US" dirty="0"/>
              <a:t>Acts 9:26-27 </a:t>
            </a:r>
            <a:r>
              <a:rPr lang="en-US" b="0" i="0" dirty="0">
                <a:solidFill>
                  <a:srgbClr val="000000"/>
                </a:solidFill>
                <a:effectLst/>
                <a:latin typeface="system-ui"/>
              </a:rPr>
              <a:t>When he came to Jerusalem, he was trying to associate with the disciples; but they were all afraid of him, not believing that he was a disciple. </a:t>
            </a:r>
            <a:r>
              <a:rPr lang="en-US" b="1" i="0" baseline="30000" dirty="0">
                <a:solidFill>
                  <a:srgbClr val="000000"/>
                </a:solidFill>
                <a:effectLst/>
                <a:latin typeface="system-ui"/>
              </a:rPr>
              <a:t>27 </a:t>
            </a:r>
            <a:r>
              <a:rPr lang="en-US" b="0" i="0" dirty="0">
                <a:solidFill>
                  <a:srgbClr val="000000"/>
                </a:solidFill>
                <a:effectLst/>
                <a:latin typeface="system-ui"/>
              </a:rPr>
              <a:t>But Barnabas took hold of him and brought him to the apostles and described to them how he had seen the Lord on the road, and that He had talked to him, and how at Damascus he had spoken out boldly in the name of Jesus.</a:t>
            </a:r>
          </a:p>
          <a:p>
            <a:endParaRPr lang="en-US" b="0" i="0" dirty="0">
              <a:solidFill>
                <a:srgbClr val="000000"/>
              </a:solidFill>
              <a:effectLst/>
              <a:latin typeface="system-ui"/>
            </a:endParaRPr>
          </a:p>
          <a:p>
            <a:pPr algn="l"/>
            <a:r>
              <a:rPr lang="en-US" b="0" i="0" dirty="0">
                <a:solidFill>
                  <a:srgbClr val="000000"/>
                </a:solidFill>
                <a:effectLst/>
                <a:latin typeface="system-ui"/>
              </a:rPr>
              <a:t>Philippians 1:1 Paul and Timothy, bond-servants of Christ Jesus, To all the saints in Christ Jesus who are in Philippi, including the overseers and deacons: </a:t>
            </a:r>
          </a:p>
          <a:p>
            <a:pPr algn="l"/>
            <a:endParaRPr lang="en-US" b="0" i="0" dirty="0">
              <a:solidFill>
                <a:srgbClr val="000000"/>
              </a:solidFill>
              <a:effectLst/>
              <a:latin typeface="system-ui"/>
            </a:endParaRPr>
          </a:p>
          <a:p>
            <a:pPr algn="l"/>
            <a:r>
              <a:rPr lang="en-US" b="0" i="0" dirty="0">
                <a:solidFill>
                  <a:srgbClr val="000000"/>
                </a:solidFill>
                <a:effectLst/>
                <a:latin typeface="system-ui"/>
              </a:rPr>
              <a:t>1Thessalonians 5:25-27 </a:t>
            </a:r>
            <a:r>
              <a:rPr lang="en-US" b="1" i="0" baseline="30000" dirty="0">
                <a:solidFill>
                  <a:srgbClr val="000000"/>
                </a:solidFill>
                <a:effectLst/>
                <a:latin typeface="system-ui"/>
              </a:rPr>
              <a:t>25 </a:t>
            </a:r>
            <a:r>
              <a:rPr lang="en-US" b="0" i="0" dirty="0">
                <a:solidFill>
                  <a:srgbClr val="000000"/>
                </a:solidFill>
                <a:effectLst/>
                <a:latin typeface="system-ui"/>
              </a:rPr>
              <a:t>Brethren, pray for us. </a:t>
            </a:r>
            <a:r>
              <a:rPr lang="en-US" b="1" i="0" baseline="30000" dirty="0">
                <a:solidFill>
                  <a:srgbClr val="000000"/>
                </a:solidFill>
                <a:effectLst/>
                <a:latin typeface="system-ui"/>
              </a:rPr>
              <a:t>26 </a:t>
            </a:r>
            <a:r>
              <a:rPr lang="en-US" b="0" i="0" dirty="0">
                <a:solidFill>
                  <a:srgbClr val="000000"/>
                </a:solidFill>
                <a:effectLst/>
                <a:latin typeface="system-ui"/>
              </a:rPr>
              <a:t>Greet all the brethren with a holy kiss. </a:t>
            </a:r>
            <a:r>
              <a:rPr lang="en-US" b="1" i="0" baseline="30000" dirty="0">
                <a:solidFill>
                  <a:srgbClr val="000000"/>
                </a:solidFill>
                <a:effectLst/>
                <a:latin typeface="system-ui"/>
              </a:rPr>
              <a:t>27 </a:t>
            </a:r>
            <a:r>
              <a:rPr lang="en-US" b="0" i="0" dirty="0">
                <a:solidFill>
                  <a:srgbClr val="000000"/>
                </a:solidFill>
                <a:effectLst/>
                <a:latin typeface="system-ui"/>
              </a:rPr>
              <a:t>I adjure you by the Lord to have this letter read to all the brethren.</a:t>
            </a:r>
          </a:p>
          <a:p>
            <a:pPr algn="l"/>
            <a:endParaRPr lang="en-US" b="0" i="0" dirty="0">
              <a:solidFill>
                <a:srgbClr val="000000"/>
              </a:solidFill>
              <a:effectLst/>
              <a:latin typeface="system-ui"/>
            </a:endParaRPr>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5</a:t>
            </a:fld>
            <a:endParaRPr lang="en-US" altLang="en-US"/>
          </a:p>
        </p:txBody>
      </p:sp>
      <p:sp>
        <p:nvSpPr>
          <p:cNvPr id="8" name="Header Placeholder 7">
            <a:extLst>
              <a:ext uri="{FF2B5EF4-FFF2-40B4-BE49-F238E27FC236}">
                <a16:creationId xmlns:a16="http://schemas.microsoft.com/office/drawing/2014/main" id="{3FD49D5B-9D11-185A-739F-9C7311643691}"/>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4023087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James 1:17 </a:t>
            </a:r>
            <a:r>
              <a:rPr lang="en-US" b="0" i="0" dirty="0">
                <a:solidFill>
                  <a:srgbClr val="000000"/>
                </a:solidFill>
                <a:effectLst/>
                <a:latin typeface="system-ui"/>
              </a:rPr>
              <a:t>Every good thing given and every perfect gift is from above, coming down from the Father of lights, with whom there is no variation or shifting shadow. </a:t>
            </a:r>
          </a:p>
          <a:p>
            <a:endParaRPr lang="en-US" b="0" i="0" dirty="0">
              <a:solidFill>
                <a:srgbClr val="000000"/>
              </a:solidFill>
              <a:effectLst/>
              <a:latin typeface="system-ui"/>
            </a:endParaRPr>
          </a:p>
          <a:p>
            <a:r>
              <a:rPr lang="en-US" b="0" i="0" dirty="0">
                <a:solidFill>
                  <a:srgbClr val="000000"/>
                </a:solidFill>
                <a:effectLst/>
                <a:latin typeface="system-ui"/>
              </a:rPr>
              <a:t>Malachi 3:6 “For I, the </a:t>
            </a:r>
            <a:r>
              <a:rPr lang="en-US" b="0" i="0" cap="small" dirty="0">
                <a:solidFill>
                  <a:srgbClr val="000000"/>
                </a:solidFill>
                <a:effectLst/>
                <a:latin typeface="system-ui"/>
              </a:rPr>
              <a:t>Lord</a:t>
            </a:r>
            <a:r>
              <a:rPr lang="en-US" b="0" i="0" dirty="0">
                <a:solidFill>
                  <a:srgbClr val="000000"/>
                </a:solidFill>
                <a:effectLst/>
                <a:latin typeface="system-ui"/>
              </a:rPr>
              <a:t>, do not change; therefore you, O sons of Jacob, are not consumed.</a:t>
            </a:r>
          </a:p>
          <a:p>
            <a:endParaRPr lang="en-US" b="0" i="0" dirty="0">
              <a:solidFill>
                <a:srgbClr val="000000"/>
              </a:solidFill>
              <a:effectLst/>
              <a:latin typeface="system-ui"/>
            </a:endParaRPr>
          </a:p>
          <a:p>
            <a:r>
              <a:rPr lang="en-US" b="0" i="0" dirty="0">
                <a:solidFill>
                  <a:srgbClr val="000000"/>
                </a:solidFill>
                <a:effectLst/>
                <a:latin typeface="system-ui"/>
              </a:rPr>
              <a:t>Hebrews 13:8 Jesus Christ </a:t>
            </a:r>
            <a:r>
              <a:rPr lang="en-US" b="0" i="1" dirty="0">
                <a:solidFill>
                  <a:srgbClr val="000000"/>
                </a:solidFill>
                <a:effectLst/>
                <a:latin typeface="system-ui"/>
              </a:rPr>
              <a:t>is</a:t>
            </a:r>
            <a:r>
              <a:rPr lang="en-US" b="0" i="0" dirty="0">
                <a:solidFill>
                  <a:srgbClr val="000000"/>
                </a:solidFill>
                <a:effectLst/>
                <a:latin typeface="system-ui"/>
              </a:rPr>
              <a:t> the same yesterday and today and forever. </a:t>
            </a:r>
          </a:p>
          <a:p>
            <a:endParaRPr lang="en-US" b="0" i="0" dirty="0">
              <a:solidFill>
                <a:srgbClr val="000000"/>
              </a:solidFill>
              <a:effectLst/>
              <a:latin typeface="system-ui"/>
            </a:endParaRPr>
          </a:p>
          <a:p>
            <a:r>
              <a:rPr lang="en-US" b="0" i="0" dirty="0">
                <a:solidFill>
                  <a:srgbClr val="000000"/>
                </a:solidFill>
                <a:effectLst/>
                <a:latin typeface="system-ui"/>
              </a:rPr>
              <a:t>Hebrews 9:15-17 </a:t>
            </a:r>
            <a:r>
              <a:rPr lang="en-US" b="1" i="0" baseline="30000" dirty="0">
                <a:solidFill>
                  <a:srgbClr val="000000"/>
                </a:solidFill>
                <a:effectLst/>
                <a:latin typeface="system-ui"/>
              </a:rPr>
              <a:t> </a:t>
            </a:r>
            <a:r>
              <a:rPr lang="en-US" b="0" i="0" dirty="0">
                <a:solidFill>
                  <a:srgbClr val="000000"/>
                </a:solidFill>
                <a:effectLst/>
                <a:latin typeface="system-ui"/>
              </a:rPr>
              <a:t>For this reason He is the mediator of a new covenant, so that, since a death has taken place for the redemption of the transgressions that were </a:t>
            </a:r>
            <a:r>
              <a:rPr lang="en-US" b="0" i="1" dirty="0">
                <a:solidFill>
                  <a:srgbClr val="000000"/>
                </a:solidFill>
                <a:effectLst/>
                <a:latin typeface="system-ui"/>
              </a:rPr>
              <a:t>committed</a:t>
            </a:r>
            <a:r>
              <a:rPr lang="en-US" b="0" i="0" dirty="0">
                <a:solidFill>
                  <a:srgbClr val="000000"/>
                </a:solidFill>
                <a:effectLst/>
                <a:latin typeface="system-ui"/>
              </a:rPr>
              <a:t> under the first covenant, those who have been called may receive the promise of the eternal inheritance. </a:t>
            </a:r>
            <a:r>
              <a:rPr lang="en-US" b="1" i="0" baseline="30000" dirty="0">
                <a:solidFill>
                  <a:srgbClr val="000000"/>
                </a:solidFill>
                <a:effectLst/>
                <a:latin typeface="system-ui"/>
              </a:rPr>
              <a:t>16 </a:t>
            </a:r>
            <a:r>
              <a:rPr lang="en-US" b="0" i="0" dirty="0">
                <a:solidFill>
                  <a:srgbClr val="000000"/>
                </a:solidFill>
                <a:effectLst/>
                <a:latin typeface="system-ui"/>
              </a:rPr>
              <a:t>For where a covenant is, there must of necessity be the death of the one who made it. </a:t>
            </a:r>
            <a:r>
              <a:rPr lang="en-US" b="1" i="0" baseline="30000" dirty="0">
                <a:solidFill>
                  <a:srgbClr val="000000"/>
                </a:solidFill>
                <a:effectLst/>
                <a:latin typeface="system-ui"/>
              </a:rPr>
              <a:t>17 </a:t>
            </a:r>
            <a:r>
              <a:rPr lang="en-US" b="0" i="0" dirty="0">
                <a:solidFill>
                  <a:srgbClr val="000000"/>
                </a:solidFill>
                <a:effectLst/>
                <a:latin typeface="system-ui"/>
              </a:rPr>
              <a:t>For a covenant is valid </a:t>
            </a:r>
            <a:r>
              <a:rPr lang="en-US" b="0" i="1" dirty="0">
                <a:solidFill>
                  <a:srgbClr val="000000"/>
                </a:solidFill>
                <a:effectLst/>
                <a:latin typeface="system-ui"/>
              </a:rPr>
              <a:t>only</a:t>
            </a:r>
            <a:r>
              <a:rPr lang="en-US" b="0" i="0" dirty="0">
                <a:solidFill>
                  <a:srgbClr val="000000"/>
                </a:solidFill>
                <a:effectLst/>
                <a:latin typeface="system-ui"/>
              </a:rPr>
              <a:t> when men are dead, for it is never in force while the one who made it lives. </a:t>
            </a:r>
          </a:p>
          <a:p>
            <a:endParaRPr lang="en-US" b="0" i="0" dirty="0">
              <a:solidFill>
                <a:srgbClr val="000000"/>
              </a:solidFill>
              <a:effectLst/>
              <a:latin typeface="system-ui"/>
            </a:endParaRPr>
          </a:p>
          <a:p>
            <a:r>
              <a:rPr lang="en-US" b="0" i="0" dirty="0">
                <a:solidFill>
                  <a:srgbClr val="000000"/>
                </a:solidFill>
                <a:effectLst/>
                <a:latin typeface="system-ui"/>
              </a:rPr>
              <a:t>Hebrews 1:1-2 God, after He spoke long ago to the fathers in the prophets in many portions and in many ways, </a:t>
            </a:r>
            <a:r>
              <a:rPr lang="en-US" b="1" i="0" baseline="30000" dirty="0">
                <a:solidFill>
                  <a:srgbClr val="000000"/>
                </a:solidFill>
                <a:effectLst/>
                <a:latin typeface="system-ui"/>
              </a:rPr>
              <a:t>2 </a:t>
            </a:r>
            <a:r>
              <a:rPr lang="en-US" b="0" i="0" dirty="0">
                <a:solidFill>
                  <a:srgbClr val="000000"/>
                </a:solidFill>
                <a:effectLst/>
                <a:latin typeface="system-ui"/>
              </a:rPr>
              <a:t>in these last days has spoken to us in His Son, whom He appointed heir of all things, through whom also He made the world. </a:t>
            </a:r>
          </a:p>
          <a:p>
            <a:endParaRPr lang="en-US" b="0" i="0" dirty="0">
              <a:solidFill>
                <a:srgbClr val="000000"/>
              </a:solidFill>
              <a:effectLst/>
              <a:latin typeface="system-ui"/>
            </a:endParaRPr>
          </a:p>
          <a:p>
            <a:r>
              <a:rPr lang="en-US" b="0" i="0" dirty="0">
                <a:solidFill>
                  <a:srgbClr val="000000"/>
                </a:solidFill>
                <a:effectLst/>
                <a:latin typeface="system-ui"/>
              </a:rPr>
              <a:t>Galatians 1:8-9 But even if we, or an angel from heaven, should preach to you a gospel contrary to what we have preached to you, he is to be accursed! </a:t>
            </a:r>
            <a:r>
              <a:rPr lang="en-US" b="1" i="0" baseline="30000" dirty="0">
                <a:solidFill>
                  <a:srgbClr val="000000"/>
                </a:solidFill>
                <a:effectLst/>
                <a:latin typeface="system-ui"/>
              </a:rPr>
              <a:t>9 </a:t>
            </a:r>
            <a:r>
              <a:rPr lang="en-US" b="0" i="0" dirty="0">
                <a:solidFill>
                  <a:srgbClr val="000000"/>
                </a:solidFill>
                <a:effectLst/>
                <a:latin typeface="system-ui"/>
              </a:rPr>
              <a:t>As we have said before, so I say again now, if any man is preaching to you a gospel contrary to what you received, he is to be accursed!</a:t>
            </a:r>
          </a:p>
          <a:p>
            <a:endParaRPr lang="en-US" b="0" i="0" dirty="0">
              <a:solidFill>
                <a:srgbClr val="000000"/>
              </a:solidFill>
              <a:effectLst/>
              <a:latin typeface="system-ui"/>
            </a:endParaRPr>
          </a:p>
          <a:p>
            <a:r>
              <a:rPr lang="en-US" b="0" i="0" dirty="0">
                <a:solidFill>
                  <a:srgbClr val="000000"/>
                </a:solidFill>
                <a:effectLst/>
                <a:latin typeface="system-ui"/>
              </a:rPr>
              <a:t>2 John 9 Anyone who goes too far and does not abide in the teaching of Christ, does not have God; the one who abides in the teaching, he has both the Father and the Son. </a:t>
            </a:r>
          </a:p>
          <a:p>
            <a:endParaRPr lang="en-US" b="0" i="0" dirty="0">
              <a:solidFill>
                <a:srgbClr val="000000"/>
              </a:solidFill>
              <a:effectLst/>
              <a:latin typeface="system-ui"/>
            </a:endParaRPr>
          </a:p>
          <a:p>
            <a:r>
              <a:rPr lang="en-US" b="0" i="0" dirty="0">
                <a:solidFill>
                  <a:srgbClr val="000000"/>
                </a:solidFill>
                <a:effectLst/>
                <a:latin typeface="system-ui"/>
              </a:rPr>
              <a:t>Revelation 22:18-19 </a:t>
            </a:r>
            <a:r>
              <a:rPr lang="en-US" b="1" i="0" baseline="30000" dirty="0">
                <a:solidFill>
                  <a:srgbClr val="000000"/>
                </a:solidFill>
                <a:effectLst/>
                <a:latin typeface="system-ui"/>
              </a:rPr>
              <a:t> </a:t>
            </a:r>
            <a:r>
              <a:rPr lang="en-US" b="0" i="0" dirty="0">
                <a:solidFill>
                  <a:srgbClr val="000000"/>
                </a:solidFill>
                <a:effectLst/>
                <a:latin typeface="system-ui"/>
              </a:rPr>
              <a:t>I testify to everyone who hears the words of the prophecy of this book: if anyone adds to them, God will add to him the plagues which are written in this book; </a:t>
            </a:r>
            <a:r>
              <a:rPr lang="en-US" b="1" i="0" baseline="30000" dirty="0">
                <a:solidFill>
                  <a:srgbClr val="000000"/>
                </a:solidFill>
                <a:effectLst/>
                <a:latin typeface="system-ui"/>
              </a:rPr>
              <a:t>19 </a:t>
            </a:r>
            <a:r>
              <a:rPr lang="en-US" b="0" i="0" dirty="0">
                <a:solidFill>
                  <a:srgbClr val="000000"/>
                </a:solidFill>
                <a:effectLst/>
                <a:latin typeface="system-ui"/>
              </a:rPr>
              <a:t>and if anyone takes away from the words of the book of this prophecy, God will take away his part from the tree of life and from the holy city, which are written in this book.</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6</a:t>
            </a:fld>
            <a:endParaRPr lang="en-US" altLang="en-US"/>
          </a:p>
        </p:txBody>
      </p:sp>
      <p:sp>
        <p:nvSpPr>
          <p:cNvPr id="8" name="Header Placeholder 7">
            <a:extLst>
              <a:ext uri="{FF2B5EF4-FFF2-40B4-BE49-F238E27FC236}">
                <a16:creationId xmlns:a16="http://schemas.microsoft.com/office/drawing/2014/main" id="{4AEE6524-2C41-1E83-E283-AE7E7140100E}"/>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261040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8</a:t>
            </a:fld>
            <a:endParaRPr lang="en-US" altLang="en-US"/>
          </a:p>
        </p:txBody>
      </p:sp>
      <p:sp>
        <p:nvSpPr>
          <p:cNvPr id="8" name="Header Placeholder 7">
            <a:extLst>
              <a:ext uri="{FF2B5EF4-FFF2-40B4-BE49-F238E27FC236}">
                <a16:creationId xmlns:a16="http://schemas.microsoft.com/office/drawing/2014/main" id="{409D0253-370A-CFFB-39B6-F09DFD6E1C13}"/>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193190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system-ui"/>
              </a:rPr>
              <a:t>1 Timothy 3:14-15 I am writing these things to you, hoping to come to you before long; </a:t>
            </a:r>
            <a:r>
              <a:rPr lang="en-US" b="1" i="0" baseline="30000" dirty="0">
                <a:solidFill>
                  <a:srgbClr val="000000"/>
                </a:solidFill>
                <a:effectLst/>
                <a:latin typeface="system-ui"/>
              </a:rPr>
              <a:t>15 </a:t>
            </a:r>
            <a:r>
              <a:rPr lang="en-US" b="0" i="0" dirty="0">
                <a:solidFill>
                  <a:srgbClr val="000000"/>
                </a:solidFill>
                <a:effectLst/>
                <a:latin typeface="system-ui"/>
              </a:rPr>
              <a:t>but in case I am delayed, </a:t>
            </a:r>
            <a:r>
              <a:rPr lang="en-US" b="0" i="1" dirty="0">
                <a:solidFill>
                  <a:srgbClr val="000000"/>
                </a:solidFill>
                <a:effectLst/>
                <a:latin typeface="system-ui"/>
              </a:rPr>
              <a:t>I write</a:t>
            </a:r>
            <a:r>
              <a:rPr lang="en-US" b="0" i="0" dirty="0">
                <a:solidFill>
                  <a:srgbClr val="000000"/>
                </a:solidFill>
                <a:effectLst/>
                <a:latin typeface="system-ui"/>
              </a:rPr>
              <a:t> so that you will know how one ought to conduct himself in the household of God, which is the church of the living God, the pillar and support of the truth. </a:t>
            </a:r>
          </a:p>
          <a:p>
            <a:endParaRPr lang="en-US" b="0" i="0" dirty="0">
              <a:solidFill>
                <a:srgbClr val="000000"/>
              </a:solidFill>
              <a:effectLst/>
              <a:latin typeface="system-ui"/>
            </a:endParaRPr>
          </a:p>
          <a:p>
            <a:r>
              <a:rPr lang="en-US" b="0" i="0" dirty="0">
                <a:solidFill>
                  <a:srgbClr val="000000"/>
                </a:solidFill>
                <a:effectLst/>
                <a:latin typeface="system-ui"/>
              </a:rPr>
              <a:t>1 Peter 2:5 you also, as living stones, are being built up as a spiritual house for a holy priesthood, to offer up spiritual sacrifices acceptable to God through Jesus Christ. </a:t>
            </a:r>
          </a:p>
          <a:p>
            <a:endParaRPr lang="en-US" b="0" i="0" dirty="0">
              <a:solidFill>
                <a:srgbClr val="000000"/>
              </a:solidFill>
              <a:effectLst/>
              <a:latin typeface="system-ui"/>
            </a:endParaRPr>
          </a:p>
          <a:p>
            <a:r>
              <a:rPr lang="en-US" b="0" i="0" dirty="0">
                <a:solidFill>
                  <a:srgbClr val="000000"/>
                </a:solidFill>
                <a:effectLst/>
                <a:latin typeface="system-ui"/>
              </a:rPr>
              <a:t>Romans 14:17 for the kingdom of God is not eating and drinking, but righteousness and peace and joy in the Holy Spirit.</a:t>
            </a:r>
          </a:p>
          <a:p>
            <a:endParaRPr lang="en-US" b="0" i="0" dirty="0">
              <a:solidFill>
                <a:srgbClr val="000000"/>
              </a:solidFill>
              <a:effectLst/>
              <a:latin typeface="system-ui"/>
            </a:endParaRPr>
          </a:p>
          <a:p>
            <a:r>
              <a:rPr lang="en-US" b="0" i="0" dirty="0">
                <a:solidFill>
                  <a:srgbClr val="000000"/>
                </a:solidFill>
                <a:effectLst/>
                <a:latin typeface="system-ui"/>
              </a:rPr>
              <a:t>Luke 19:10 For the Son of Man has come to seek and to save that which was lost.”</a:t>
            </a:r>
          </a:p>
          <a:p>
            <a:endParaRPr lang="en-US" b="0" i="0" dirty="0">
              <a:solidFill>
                <a:srgbClr val="000000"/>
              </a:solidFill>
              <a:effectLst/>
              <a:latin typeface="system-ui"/>
            </a:endParaRPr>
          </a:p>
          <a:p>
            <a:r>
              <a:rPr lang="en-US" b="0" i="0" dirty="0">
                <a:solidFill>
                  <a:srgbClr val="000000"/>
                </a:solidFill>
                <a:effectLst/>
                <a:latin typeface="system-ui"/>
              </a:rPr>
              <a:t>Matthew 28:18-20 And Jesus came up and spoke to them, saying, “All authority has been given to Me in heaven and on earth. </a:t>
            </a:r>
            <a:r>
              <a:rPr lang="en-US" b="1" i="0" baseline="30000" dirty="0">
                <a:solidFill>
                  <a:srgbClr val="000000"/>
                </a:solidFill>
                <a:effectLst/>
                <a:latin typeface="system-ui"/>
              </a:rPr>
              <a:t>19 </a:t>
            </a:r>
            <a:r>
              <a:rPr lang="en-US" b="0" i="0" dirty="0">
                <a:solidFill>
                  <a:srgbClr val="000000"/>
                </a:solidFill>
                <a:effectLst/>
                <a:latin typeface="system-ui"/>
              </a:rPr>
              <a:t>Go therefore and make disciples of all the nations, baptizing them in the name of the Father and the Son and the Holy Spirit, </a:t>
            </a:r>
            <a:r>
              <a:rPr lang="en-US" b="1" i="0" baseline="30000" dirty="0">
                <a:solidFill>
                  <a:srgbClr val="000000"/>
                </a:solidFill>
                <a:effectLst/>
                <a:latin typeface="system-ui"/>
              </a:rPr>
              <a:t>20 </a:t>
            </a:r>
            <a:r>
              <a:rPr lang="en-US" b="0" i="0" dirty="0">
                <a:solidFill>
                  <a:srgbClr val="000000"/>
                </a:solidFill>
                <a:effectLst/>
                <a:latin typeface="system-ui"/>
              </a:rPr>
              <a:t>teaching them to observe all that I commanded you; and lo, I am with you always, even to the end of the age.”</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9</a:t>
            </a:fld>
            <a:endParaRPr lang="en-US" altLang="en-US"/>
          </a:p>
        </p:txBody>
      </p:sp>
      <p:sp>
        <p:nvSpPr>
          <p:cNvPr id="8" name="Header Placeholder 7">
            <a:extLst>
              <a:ext uri="{FF2B5EF4-FFF2-40B4-BE49-F238E27FC236}">
                <a16:creationId xmlns:a16="http://schemas.microsoft.com/office/drawing/2014/main" id="{215907CF-E65A-E5B5-4507-D6F1443B44DF}"/>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546282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system-ui"/>
              </a:rPr>
              <a:t>Colossians 2:6-7 Therefore as you have received Christ Jesus the Lord, </a:t>
            </a:r>
            <a:r>
              <a:rPr lang="en-US" b="0" i="1" dirty="0">
                <a:solidFill>
                  <a:srgbClr val="000000"/>
                </a:solidFill>
                <a:effectLst/>
                <a:latin typeface="system-ui"/>
              </a:rPr>
              <a:t>so</a:t>
            </a:r>
            <a:r>
              <a:rPr lang="en-US" b="0" i="0" dirty="0">
                <a:solidFill>
                  <a:srgbClr val="000000"/>
                </a:solidFill>
                <a:effectLst/>
                <a:latin typeface="system-ui"/>
              </a:rPr>
              <a:t> walk in Him, </a:t>
            </a:r>
            <a:r>
              <a:rPr lang="en-US" b="1" i="0" baseline="30000" dirty="0">
                <a:solidFill>
                  <a:srgbClr val="000000"/>
                </a:solidFill>
                <a:effectLst/>
                <a:latin typeface="system-ui"/>
              </a:rPr>
              <a:t>7 </a:t>
            </a:r>
            <a:r>
              <a:rPr lang="en-US" b="0" i="0" dirty="0">
                <a:solidFill>
                  <a:srgbClr val="000000"/>
                </a:solidFill>
                <a:effectLst/>
                <a:latin typeface="system-ui"/>
              </a:rPr>
              <a:t>having been firmly rooted </a:t>
            </a:r>
            <a:r>
              <a:rPr lang="en-US" b="0" i="1" dirty="0">
                <a:solidFill>
                  <a:srgbClr val="000000"/>
                </a:solidFill>
                <a:effectLst/>
                <a:latin typeface="system-ui"/>
              </a:rPr>
              <a:t>and now</a:t>
            </a:r>
            <a:r>
              <a:rPr lang="en-US" b="0" i="0" dirty="0">
                <a:solidFill>
                  <a:srgbClr val="000000"/>
                </a:solidFill>
                <a:effectLst/>
                <a:latin typeface="system-ui"/>
              </a:rPr>
              <a:t> being built up in Him and established in your faith, just as you were instructed, </a:t>
            </a:r>
            <a:r>
              <a:rPr lang="en-US" b="0" i="1" dirty="0">
                <a:solidFill>
                  <a:srgbClr val="000000"/>
                </a:solidFill>
                <a:effectLst/>
                <a:latin typeface="system-ui"/>
              </a:rPr>
              <a:t>and</a:t>
            </a:r>
            <a:r>
              <a:rPr lang="en-US" b="0" i="0" dirty="0">
                <a:solidFill>
                  <a:srgbClr val="000000"/>
                </a:solidFill>
                <a:effectLst/>
                <a:latin typeface="system-ui"/>
              </a:rPr>
              <a:t> overflowing with gratitude.</a:t>
            </a:r>
          </a:p>
          <a:p>
            <a:endParaRPr lang="en-US" b="0" i="0" dirty="0">
              <a:solidFill>
                <a:srgbClr val="000000"/>
              </a:solidFill>
              <a:effectLst/>
              <a:latin typeface="system-ui"/>
            </a:endParaRPr>
          </a:p>
          <a:p>
            <a:r>
              <a:rPr lang="en-US" b="0" i="0" dirty="0">
                <a:solidFill>
                  <a:srgbClr val="000000"/>
                </a:solidFill>
                <a:effectLst/>
                <a:latin typeface="system-ui"/>
              </a:rPr>
              <a:t>Ephesians 5:15-17 Therefore be careful how you walk, not as unwise men but as wise, </a:t>
            </a:r>
            <a:r>
              <a:rPr lang="en-US" b="1" i="0" baseline="30000" dirty="0">
                <a:solidFill>
                  <a:srgbClr val="000000"/>
                </a:solidFill>
                <a:effectLst/>
                <a:latin typeface="system-ui"/>
              </a:rPr>
              <a:t>16 </a:t>
            </a:r>
            <a:r>
              <a:rPr lang="en-US" b="0" i="0" dirty="0">
                <a:solidFill>
                  <a:srgbClr val="000000"/>
                </a:solidFill>
                <a:effectLst/>
                <a:latin typeface="system-ui"/>
              </a:rPr>
              <a:t>making the most of your time, because the days are evil. </a:t>
            </a:r>
            <a:r>
              <a:rPr lang="en-US" b="1" i="0" baseline="30000" dirty="0">
                <a:solidFill>
                  <a:srgbClr val="000000"/>
                </a:solidFill>
                <a:effectLst/>
                <a:latin typeface="system-ui"/>
              </a:rPr>
              <a:t>17 </a:t>
            </a:r>
            <a:r>
              <a:rPr lang="en-US" b="0" i="0" dirty="0">
                <a:solidFill>
                  <a:srgbClr val="000000"/>
                </a:solidFill>
                <a:effectLst/>
                <a:latin typeface="system-ui"/>
              </a:rPr>
              <a:t>So then do not be foolish, but understand what the will of the Lord is.</a:t>
            </a:r>
          </a:p>
          <a:p>
            <a:endParaRPr lang="en-US" b="0" i="0" dirty="0">
              <a:solidFill>
                <a:srgbClr val="000000"/>
              </a:solidFill>
              <a:effectLst/>
              <a:latin typeface="system-ui"/>
            </a:endParaRPr>
          </a:p>
          <a:p>
            <a:r>
              <a:rPr lang="en-US" b="0" i="0" dirty="0">
                <a:solidFill>
                  <a:srgbClr val="000000"/>
                </a:solidFill>
                <a:effectLst/>
                <a:latin typeface="system-ui"/>
              </a:rPr>
              <a:t>1 John 2:3-6 By this we know that we have come to know Him, if we keep His commandments. </a:t>
            </a:r>
            <a:r>
              <a:rPr lang="en-US" b="1" i="0" baseline="30000" dirty="0">
                <a:solidFill>
                  <a:srgbClr val="000000"/>
                </a:solidFill>
                <a:effectLst/>
                <a:latin typeface="system-ui"/>
              </a:rPr>
              <a:t>4 </a:t>
            </a:r>
            <a:r>
              <a:rPr lang="en-US" b="0" i="0" dirty="0">
                <a:solidFill>
                  <a:srgbClr val="000000"/>
                </a:solidFill>
                <a:effectLst/>
                <a:latin typeface="system-ui"/>
              </a:rPr>
              <a:t>The one who says, “I have come to know Him,” and does not keep His commandments, is a liar, and the truth is not in him; </a:t>
            </a:r>
            <a:r>
              <a:rPr lang="en-US" b="1" i="0" baseline="30000" dirty="0">
                <a:solidFill>
                  <a:srgbClr val="000000"/>
                </a:solidFill>
                <a:effectLst/>
                <a:latin typeface="system-ui"/>
              </a:rPr>
              <a:t>5 </a:t>
            </a:r>
            <a:r>
              <a:rPr lang="en-US" b="0" i="0" dirty="0">
                <a:solidFill>
                  <a:srgbClr val="000000"/>
                </a:solidFill>
                <a:effectLst/>
                <a:latin typeface="system-ui"/>
              </a:rPr>
              <a:t>but whoever keeps His word, in him the love of God has truly been perfected. By this we know that we are in Him: </a:t>
            </a:r>
            <a:r>
              <a:rPr lang="en-US" b="1" i="0" baseline="30000" dirty="0">
                <a:solidFill>
                  <a:srgbClr val="000000"/>
                </a:solidFill>
                <a:effectLst/>
                <a:latin typeface="system-ui"/>
              </a:rPr>
              <a:t>6 </a:t>
            </a:r>
            <a:r>
              <a:rPr lang="en-US" b="0" i="0" dirty="0">
                <a:solidFill>
                  <a:srgbClr val="000000"/>
                </a:solidFill>
                <a:effectLst/>
                <a:latin typeface="system-ui"/>
              </a:rPr>
              <a:t>the one who says he abides in Him ought himself to walk in the same manner as He walked.</a:t>
            </a:r>
          </a:p>
          <a:p>
            <a:endParaRPr lang="en-US" b="0" i="0" dirty="0">
              <a:solidFill>
                <a:srgbClr val="000000"/>
              </a:solidFill>
              <a:effectLst/>
              <a:latin typeface="system-ui"/>
            </a:endParaRPr>
          </a:p>
          <a:p>
            <a:r>
              <a:rPr lang="en-US" b="0" i="0" dirty="0">
                <a:solidFill>
                  <a:srgbClr val="000000"/>
                </a:solidFill>
                <a:effectLst/>
                <a:latin typeface="system-ui"/>
              </a:rPr>
              <a:t>Hosea 4:6 My people are destroyed for lack of knowledge. Because you have rejected knowledge, I also will reject you from being My priest. Since you have forgotten the law of your God, I also will forget your children.</a:t>
            </a:r>
          </a:p>
          <a:p>
            <a:endParaRPr lang="en-US" b="0" i="0" dirty="0">
              <a:solidFill>
                <a:srgbClr val="000000"/>
              </a:solidFill>
              <a:effectLst/>
              <a:latin typeface="system-ui"/>
            </a:endParaRPr>
          </a:p>
          <a:p>
            <a:r>
              <a:rPr lang="en-US" b="0" i="0" dirty="0">
                <a:solidFill>
                  <a:srgbClr val="000000"/>
                </a:solidFill>
                <a:effectLst/>
                <a:latin typeface="system-ui"/>
              </a:rPr>
              <a:t>Isaiah 5:13 Therefore My people go into exile for their lack of knowledge; And their honorable men are famished, And their multitude is parched with thirst.</a:t>
            </a:r>
            <a:endParaRPr lang="en-US" dirty="0"/>
          </a:p>
        </p:txBody>
      </p:sp>
      <p:sp>
        <p:nvSpPr>
          <p:cNvPr id="5" name="Date Placeholder 4"/>
          <p:cNvSpPr>
            <a:spLocks noGrp="1"/>
          </p:cNvSpPr>
          <p:nvPr>
            <p:ph type="dt" idx="1"/>
          </p:nvPr>
        </p:nvSpPr>
        <p:spPr/>
        <p:txBody>
          <a:bodyPr/>
          <a:lstStyle/>
          <a:p>
            <a:pPr>
              <a:defRPr/>
            </a:pPr>
            <a:r>
              <a:rPr lang="en-US"/>
              <a:t>1/26/2025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2715CE92-369A-4156-9A9B-038D0B022EE7}" type="slidenum">
              <a:rPr lang="en-US" altLang="en-US" smtClean="0"/>
              <a:pPr/>
              <a:t>17</a:t>
            </a:fld>
            <a:endParaRPr lang="en-US" altLang="en-US"/>
          </a:p>
        </p:txBody>
      </p:sp>
      <p:sp>
        <p:nvSpPr>
          <p:cNvPr id="8" name="Header Placeholder 7">
            <a:extLst>
              <a:ext uri="{FF2B5EF4-FFF2-40B4-BE49-F238E27FC236}">
                <a16:creationId xmlns:a16="http://schemas.microsoft.com/office/drawing/2014/main" id="{28B37E78-FFE6-B787-58A7-C502F7F1BBD5}"/>
              </a:ext>
            </a:extLst>
          </p:cNvPr>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288431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E8B3B5BE-84C3-62CA-D920-49E3D592DFD5}"/>
              </a:ext>
            </a:extLst>
          </p:cNvPr>
          <p:cNvGrpSpPr>
            <a:grpSpLocks/>
          </p:cNvGrpSpPr>
          <p:nvPr/>
        </p:nvGrpSpPr>
        <p:grpSpPr bwMode="auto">
          <a:xfrm>
            <a:off x="0" y="0"/>
            <a:ext cx="1085850" cy="6854825"/>
            <a:chOff x="0" y="0"/>
            <a:chExt cx="684" cy="4318"/>
          </a:xfrm>
        </p:grpSpPr>
        <p:sp>
          <p:nvSpPr>
            <p:cNvPr id="3" name="Rectangle 3">
              <a:extLst>
                <a:ext uri="{FF2B5EF4-FFF2-40B4-BE49-F238E27FC236}">
                  <a16:creationId xmlns:a16="http://schemas.microsoft.com/office/drawing/2014/main" id="{4BE427DA-6FD3-36AD-CE6F-3D71051086C2}"/>
                </a:ext>
              </a:extLst>
            </p:cNvPr>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eaLnBrk="0" hangingPunct="0">
                <a:defRPr/>
              </a:pPr>
              <a:endParaRPr lang="en-US">
                <a:latin typeface="Times New Roman" charset="0"/>
                <a:cs typeface="+mn-cs"/>
              </a:endParaRPr>
            </a:p>
          </p:txBody>
        </p:sp>
        <p:grpSp>
          <p:nvGrpSpPr>
            <p:cNvPr id="4" name="Group 4">
              <a:extLst>
                <a:ext uri="{FF2B5EF4-FFF2-40B4-BE49-F238E27FC236}">
                  <a16:creationId xmlns:a16="http://schemas.microsoft.com/office/drawing/2014/main" id="{185288DE-89AA-33C5-EB37-12C541A59A65}"/>
                </a:ext>
              </a:extLst>
            </p:cNvPr>
            <p:cNvGrpSpPr>
              <a:grpSpLocks/>
            </p:cNvGrpSpPr>
            <p:nvPr/>
          </p:nvGrpSpPr>
          <p:grpSpPr bwMode="auto">
            <a:xfrm>
              <a:off x="48" y="103"/>
              <a:ext cx="96" cy="4126"/>
              <a:chOff x="48" y="103"/>
              <a:chExt cx="96" cy="4126"/>
            </a:xfrm>
          </p:grpSpPr>
          <p:sp>
            <p:nvSpPr>
              <p:cNvPr id="5" name="Rectangle 5">
                <a:extLst>
                  <a:ext uri="{FF2B5EF4-FFF2-40B4-BE49-F238E27FC236}">
                    <a16:creationId xmlns:a16="http://schemas.microsoft.com/office/drawing/2014/main" id="{6C5A9CF3-83C3-C451-1A3E-8EF1214F84D0}"/>
                  </a:ext>
                </a:extLst>
              </p:cNvPr>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6" name="Rectangle 6">
                <a:extLst>
                  <a:ext uri="{FF2B5EF4-FFF2-40B4-BE49-F238E27FC236}">
                    <a16:creationId xmlns:a16="http://schemas.microsoft.com/office/drawing/2014/main" id="{62AA3A57-11EA-96A4-48A3-9BDBF4B041AB}"/>
                  </a:ext>
                </a:extLst>
              </p:cNvPr>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7" name="Rectangle 7">
                <a:extLst>
                  <a:ext uri="{FF2B5EF4-FFF2-40B4-BE49-F238E27FC236}">
                    <a16:creationId xmlns:a16="http://schemas.microsoft.com/office/drawing/2014/main" id="{2B1F2937-EDCC-F859-0F39-74047D55EC0A}"/>
                  </a:ext>
                </a:extLst>
              </p:cNvPr>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8" name="Rectangle 8">
                <a:extLst>
                  <a:ext uri="{FF2B5EF4-FFF2-40B4-BE49-F238E27FC236}">
                    <a16:creationId xmlns:a16="http://schemas.microsoft.com/office/drawing/2014/main" id="{3807CE0A-875D-2D18-2753-40AF67EA1BC3}"/>
                  </a:ext>
                </a:extLst>
              </p:cNvPr>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9" name="Rectangle 9">
                <a:extLst>
                  <a:ext uri="{FF2B5EF4-FFF2-40B4-BE49-F238E27FC236}">
                    <a16:creationId xmlns:a16="http://schemas.microsoft.com/office/drawing/2014/main" id="{654E5018-6142-911C-1B38-CA6D85E21A30}"/>
                  </a:ext>
                </a:extLst>
              </p:cNvPr>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0" name="Rectangle 10">
                <a:extLst>
                  <a:ext uri="{FF2B5EF4-FFF2-40B4-BE49-F238E27FC236}">
                    <a16:creationId xmlns:a16="http://schemas.microsoft.com/office/drawing/2014/main" id="{EE387D3E-A962-EE2B-0CAB-B2E08C433053}"/>
                  </a:ext>
                </a:extLst>
              </p:cNvPr>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1" name="Rectangle 11">
                <a:extLst>
                  <a:ext uri="{FF2B5EF4-FFF2-40B4-BE49-F238E27FC236}">
                    <a16:creationId xmlns:a16="http://schemas.microsoft.com/office/drawing/2014/main" id="{9E50347F-218B-4DB9-E597-039946538E2D}"/>
                  </a:ext>
                </a:extLst>
              </p:cNvPr>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2" name="Rectangle 12">
                <a:extLst>
                  <a:ext uri="{FF2B5EF4-FFF2-40B4-BE49-F238E27FC236}">
                    <a16:creationId xmlns:a16="http://schemas.microsoft.com/office/drawing/2014/main" id="{15D4D697-2B8B-B956-E2E1-136B24E74D0B}"/>
                  </a:ext>
                </a:extLst>
              </p:cNvPr>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3" name="Rectangle 13">
                <a:extLst>
                  <a:ext uri="{FF2B5EF4-FFF2-40B4-BE49-F238E27FC236}">
                    <a16:creationId xmlns:a16="http://schemas.microsoft.com/office/drawing/2014/main" id="{A25B7C18-9C08-BDC2-6C75-07F05F65631B}"/>
                  </a:ext>
                </a:extLst>
              </p:cNvPr>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4" name="Rectangle 14">
                <a:extLst>
                  <a:ext uri="{FF2B5EF4-FFF2-40B4-BE49-F238E27FC236}">
                    <a16:creationId xmlns:a16="http://schemas.microsoft.com/office/drawing/2014/main" id="{4AD0C6D0-F8F6-3507-2AF6-AFD0487D2F0D}"/>
                  </a:ext>
                </a:extLst>
              </p:cNvPr>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5" name="Rectangle 15">
                <a:extLst>
                  <a:ext uri="{FF2B5EF4-FFF2-40B4-BE49-F238E27FC236}">
                    <a16:creationId xmlns:a16="http://schemas.microsoft.com/office/drawing/2014/main" id="{6E35ADE1-D0B7-009A-903A-7B67C638932F}"/>
                  </a:ext>
                </a:extLst>
              </p:cNvPr>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6" name="Rectangle 16">
                <a:extLst>
                  <a:ext uri="{FF2B5EF4-FFF2-40B4-BE49-F238E27FC236}">
                    <a16:creationId xmlns:a16="http://schemas.microsoft.com/office/drawing/2014/main" id="{155E8B24-FDD2-560D-ABF0-4597CE3B89C3}"/>
                  </a:ext>
                </a:extLst>
              </p:cNvPr>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7" name="Rectangle 17">
                <a:extLst>
                  <a:ext uri="{FF2B5EF4-FFF2-40B4-BE49-F238E27FC236}">
                    <a16:creationId xmlns:a16="http://schemas.microsoft.com/office/drawing/2014/main" id="{11662C6A-E596-2E07-69D6-65B20B875537}"/>
                  </a:ext>
                </a:extLst>
              </p:cNvPr>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8" name="Rectangle 18">
                <a:extLst>
                  <a:ext uri="{FF2B5EF4-FFF2-40B4-BE49-F238E27FC236}">
                    <a16:creationId xmlns:a16="http://schemas.microsoft.com/office/drawing/2014/main" id="{0F603111-3269-5288-3BF0-B6CAD6F36D5D}"/>
                  </a:ext>
                </a:extLst>
              </p:cNvPr>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19" name="Rectangle 19">
                <a:extLst>
                  <a:ext uri="{FF2B5EF4-FFF2-40B4-BE49-F238E27FC236}">
                    <a16:creationId xmlns:a16="http://schemas.microsoft.com/office/drawing/2014/main" id="{024E4FE8-D7FF-A3B2-7854-20C6E6CEEEB6}"/>
                  </a:ext>
                </a:extLst>
              </p:cNvPr>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 name="Rectangle 20">
                <a:extLst>
                  <a:ext uri="{FF2B5EF4-FFF2-40B4-BE49-F238E27FC236}">
                    <a16:creationId xmlns:a16="http://schemas.microsoft.com/office/drawing/2014/main" id="{314924E5-3E28-22FF-1444-A5D88E25E2AF}"/>
                  </a:ext>
                </a:extLst>
              </p:cNvPr>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1" name="Rectangle 21">
                <a:extLst>
                  <a:ext uri="{FF2B5EF4-FFF2-40B4-BE49-F238E27FC236}">
                    <a16:creationId xmlns:a16="http://schemas.microsoft.com/office/drawing/2014/main" id="{C9FFCEC4-10DD-7B51-AC7C-A949A17ACBF2}"/>
                  </a:ext>
                </a:extLst>
              </p:cNvPr>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2" name="Rectangle 22">
                <a:extLst>
                  <a:ext uri="{FF2B5EF4-FFF2-40B4-BE49-F238E27FC236}">
                    <a16:creationId xmlns:a16="http://schemas.microsoft.com/office/drawing/2014/main" id="{00C75187-4953-E713-CCA0-A2B01C3AF7D5}"/>
                  </a:ext>
                </a:extLst>
              </p:cNvPr>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3" name="Rectangle 23">
                <a:extLst>
                  <a:ext uri="{FF2B5EF4-FFF2-40B4-BE49-F238E27FC236}">
                    <a16:creationId xmlns:a16="http://schemas.microsoft.com/office/drawing/2014/main" id="{EEB957DB-4B42-AC8D-5703-187F69FE6342}"/>
                  </a:ext>
                </a:extLst>
              </p:cNvPr>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4" name="Rectangle 24">
                <a:extLst>
                  <a:ext uri="{FF2B5EF4-FFF2-40B4-BE49-F238E27FC236}">
                    <a16:creationId xmlns:a16="http://schemas.microsoft.com/office/drawing/2014/main" id="{0C9037DF-4E96-8A57-96D3-63208A187C28}"/>
                  </a:ext>
                </a:extLst>
              </p:cNvPr>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5" name="Rectangle 25">
                <a:extLst>
                  <a:ext uri="{FF2B5EF4-FFF2-40B4-BE49-F238E27FC236}">
                    <a16:creationId xmlns:a16="http://schemas.microsoft.com/office/drawing/2014/main" id="{7010B43A-7B58-2623-60F3-3EFA69ADF67B}"/>
                  </a:ext>
                </a:extLst>
              </p:cNvPr>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6" name="Rectangle 26">
                <a:extLst>
                  <a:ext uri="{FF2B5EF4-FFF2-40B4-BE49-F238E27FC236}">
                    <a16:creationId xmlns:a16="http://schemas.microsoft.com/office/drawing/2014/main" id="{9F7DFDE6-7056-923C-955C-F1A17888DC38}"/>
                  </a:ext>
                </a:extLst>
              </p:cNvPr>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7" name="Rectangle 27">
                <a:extLst>
                  <a:ext uri="{FF2B5EF4-FFF2-40B4-BE49-F238E27FC236}">
                    <a16:creationId xmlns:a16="http://schemas.microsoft.com/office/drawing/2014/main" id="{9FEA9A5D-E400-7BE2-05B5-084DA1F66AE7}"/>
                  </a:ext>
                </a:extLst>
              </p:cNvPr>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8" name="Rectangle 28">
                <a:extLst>
                  <a:ext uri="{FF2B5EF4-FFF2-40B4-BE49-F238E27FC236}">
                    <a16:creationId xmlns:a16="http://schemas.microsoft.com/office/drawing/2014/main" id="{FE84984C-4C81-DA5D-77E4-6F4D82C67485}"/>
                  </a:ext>
                </a:extLst>
              </p:cNvPr>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9" name="Rectangle 29">
                <a:extLst>
                  <a:ext uri="{FF2B5EF4-FFF2-40B4-BE49-F238E27FC236}">
                    <a16:creationId xmlns:a16="http://schemas.microsoft.com/office/drawing/2014/main" id="{3E4F0D48-89DB-F7B2-2902-71FF940F06B0}"/>
                  </a:ext>
                </a:extLst>
              </p:cNvPr>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30" name="Rectangle 30">
                <a:extLst>
                  <a:ext uri="{FF2B5EF4-FFF2-40B4-BE49-F238E27FC236}">
                    <a16:creationId xmlns:a16="http://schemas.microsoft.com/office/drawing/2014/main" id="{1258C050-0829-4607-CAAE-51650A88E328}"/>
                  </a:ext>
                </a:extLst>
              </p:cNvPr>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31" name="Rectangle 31">
                <a:extLst>
                  <a:ext uri="{FF2B5EF4-FFF2-40B4-BE49-F238E27FC236}">
                    <a16:creationId xmlns:a16="http://schemas.microsoft.com/office/drawing/2014/main" id="{3F434344-DAAC-A4BE-38AB-54AD7F9E1824}"/>
                  </a:ext>
                </a:extLst>
              </p:cNvPr>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32" name="Rectangle 32">
                <a:extLst>
                  <a:ext uri="{FF2B5EF4-FFF2-40B4-BE49-F238E27FC236}">
                    <a16:creationId xmlns:a16="http://schemas.microsoft.com/office/drawing/2014/main" id="{3BC55695-6184-F14B-937B-DCA91308059C}"/>
                  </a:ext>
                </a:extLst>
              </p:cNvPr>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33" name="Rectangle 33">
                <a:extLst>
                  <a:ext uri="{FF2B5EF4-FFF2-40B4-BE49-F238E27FC236}">
                    <a16:creationId xmlns:a16="http://schemas.microsoft.com/office/drawing/2014/main" id="{D1BB957E-91CE-24F4-6667-9E5376E31695}"/>
                  </a:ext>
                </a:extLst>
              </p:cNvPr>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lgn="ctr">
              <a:defRPr>
                <a:solidFill>
                  <a:srgbClr val="00FFFF"/>
                </a:solidFill>
              </a:defRPr>
            </a:lvl1pPr>
          </a:lstStyle>
          <a:p>
            <a:r>
              <a:rPr lang="en-US" altLang="en-US"/>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a:lstStyle>
            <a:lvl1pPr marL="0" indent="0" algn="ctr">
              <a:buFont typeface="Monotype Sorts"/>
              <a:buNone/>
              <a:defRPr>
                <a:solidFill>
                  <a:srgbClr val="FFFFFF"/>
                </a:solidFill>
              </a:defRPr>
            </a:lvl1pPr>
          </a:lstStyle>
          <a:p>
            <a:r>
              <a:rPr lang="en-US" altLang="en-US"/>
              <a:t>Click to edit Master subtitle style</a:t>
            </a:r>
          </a:p>
        </p:txBody>
      </p:sp>
      <p:sp>
        <p:nvSpPr>
          <p:cNvPr id="34" name="Rectangle 36">
            <a:extLst>
              <a:ext uri="{FF2B5EF4-FFF2-40B4-BE49-F238E27FC236}">
                <a16:creationId xmlns:a16="http://schemas.microsoft.com/office/drawing/2014/main" id="{4F097B9B-F808-45B2-63E7-CB30A3DA0696}"/>
              </a:ext>
            </a:extLst>
          </p:cNvPr>
          <p:cNvSpPr>
            <a:spLocks noGrp="1" noChangeArrowheads="1"/>
          </p:cNvSpPr>
          <p:nvPr>
            <p:ph type="dt" sz="quarter" idx="10"/>
          </p:nvPr>
        </p:nvSpPr>
        <p:spPr/>
        <p:txBody>
          <a:bodyPr/>
          <a:lstStyle>
            <a:lvl1pPr>
              <a:defRPr>
                <a:solidFill>
                  <a:srgbClr val="FFFFFF"/>
                </a:solidFill>
              </a:defRPr>
            </a:lvl1pPr>
          </a:lstStyle>
          <a:p>
            <a:pPr>
              <a:defRPr/>
            </a:pPr>
            <a:endParaRPr lang="en-US" altLang="en-US"/>
          </a:p>
        </p:txBody>
      </p:sp>
      <p:sp>
        <p:nvSpPr>
          <p:cNvPr id="35" name="Rectangle 37">
            <a:extLst>
              <a:ext uri="{FF2B5EF4-FFF2-40B4-BE49-F238E27FC236}">
                <a16:creationId xmlns:a16="http://schemas.microsoft.com/office/drawing/2014/main" id="{F3A53C55-AFF7-6035-6014-1D83766D28BF}"/>
              </a:ext>
            </a:extLst>
          </p:cNvPr>
          <p:cNvSpPr>
            <a:spLocks noGrp="1" noChangeArrowheads="1"/>
          </p:cNvSpPr>
          <p:nvPr>
            <p:ph type="ftr" sz="quarter" idx="11"/>
          </p:nvPr>
        </p:nvSpPr>
        <p:spPr/>
        <p:txBody>
          <a:bodyPr/>
          <a:lstStyle>
            <a:lvl1pPr>
              <a:defRPr>
                <a:solidFill>
                  <a:srgbClr val="FFFFFF"/>
                </a:solidFill>
              </a:defRPr>
            </a:lvl1pPr>
          </a:lstStyle>
          <a:p>
            <a:pPr>
              <a:defRPr/>
            </a:pPr>
            <a:endParaRPr lang="en-US" altLang="en-US"/>
          </a:p>
        </p:txBody>
      </p:sp>
      <p:sp>
        <p:nvSpPr>
          <p:cNvPr id="36" name="Rectangle 38">
            <a:extLst>
              <a:ext uri="{FF2B5EF4-FFF2-40B4-BE49-F238E27FC236}">
                <a16:creationId xmlns:a16="http://schemas.microsoft.com/office/drawing/2014/main" id="{879C572A-2363-4F59-38D0-938BE54CC6E2}"/>
              </a:ext>
            </a:extLst>
          </p:cNvPr>
          <p:cNvSpPr>
            <a:spLocks noGrp="1" noChangeArrowheads="1"/>
          </p:cNvSpPr>
          <p:nvPr>
            <p:ph type="sldNum" sz="quarter" idx="12"/>
          </p:nvPr>
        </p:nvSpPr>
        <p:spPr/>
        <p:txBody>
          <a:bodyPr/>
          <a:lstStyle>
            <a:lvl1pPr>
              <a:defRPr>
                <a:solidFill>
                  <a:srgbClr val="FFFFFF"/>
                </a:solidFill>
              </a:defRPr>
            </a:lvl1pPr>
          </a:lstStyle>
          <a:p>
            <a:fld id="{70E4E5E2-3A84-4C66-ABC9-D5E6FC79395F}" type="slidenum">
              <a:rPr lang="en-US" altLang="en-US"/>
              <a:pPr/>
              <a:t>‹#›</a:t>
            </a:fld>
            <a:endParaRPr lang="en-US" altLang="en-US"/>
          </a:p>
        </p:txBody>
      </p:sp>
    </p:spTree>
    <p:extLst>
      <p:ext uri="{BB962C8B-B14F-4D97-AF65-F5344CB8AC3E}">
        <p14:creationId xmlns:p14="http://schemas.microsoft.com/office/powerpoint/2010/main" val="3593616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3EE8ED72-D6C4-E805-A1C1-A961A745B19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7">
            <a:extLst>
              <a:ext uri="{FF2B5EF4-FFF2-40B4-BE49-F238E27FC236}">
                <a16:creationId xmlns:a16="http://schemas.microsoft.com/office/drawing/2014/main" id="{75B969FB-DD71-CF42-4B80-F16409C39C2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38">
            <a:extLst>
              <a:ext uri="{FF2B5EF4-FFF2-40B4-BE49-F238E27FC236}">
                <a16:creationId xmlns:a16="http://schemas.microsoft.com/office/drawing/2014/main" id="{17BEED0F-9B0A-EE60-086F-B0D43C0F2322}"/>
              </a:ext>
            </a:extLst>
          </p:cNvPr>
          <p:cNvSpPr>
            <a:spLocks noGrp="1" noChangeArrowheads="1"/>
          </p:cNvSpPr>
          <p:nvPr>
            <p:ph type="sldNum" sz="quarter" idx="12"/>
          </p:nvPr>
        </p:nvSpPr>
        <p:spPr>
          <a:ln/>
        </p:spPr>
        <p:txBody>
          <a:bodyPr/>
          <a:lstStyle>
            <a:lvl1pPr>
              <a:defRPr/>
            </a:lvl1pPr>
          </a:lstStyle>
          <a:p>
            <a:fld id="{73375BE2-D366-4F26-9F0E-8C049C9C9943}" type="slidenum">
              <a:rPr lang="en-US" altLang="en-US"/>
              <a:pPr/>
              <a:t>‹#›</a:t>
            </a:fld>
            <a:endParaRPr lang="en-US" altLang="en-US"/>
          </a:p>
        </p:txBody>
      </p:sp>
    </p:spTree>
    <p:extLst>
      <p:ext uri="{BB962C8B-B14F-4D97-AF65-F5344CB8AC3E}">
        <p14:creationId xmlns:p14="http://schemas.microsoft.com/office/powerpoint/2010/main" val="20132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86BE25B4-EA59-3E51-23B5-9D892591410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7">
            <a:extLst>
              <a:ext uri="{FF2B5EF4-FFF2-40B4-BE49-F238E27FC236}">
                <a16:creationId xmlns:a16="http://schemas.microsoft.com/office/drawing/2014/main" id="{53F03505-BDFC-74B6-DBC0-FCDD0D4123B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38">
            <a:extLst>
              <a:ext uri="{FF2B5EF4-FFF2-40B4-BE49-F238E27FC236}">
                <a16:creationId xmlns:a16="http://schemas.microsoft.com/office/drawing/2014/main" id="{B29D025D-B407-3780-B016-99EF92B48556}"/>
              </a:ext>
            </a:extLst>
          </p:cNvPr>
          <p:cNvSpPr>
            <a:spLocks noGrp="1" noChangeArrowheads="1"/>
          </p:cNvSpPr>
          <p:nvPr>
            <p:ph type="sldNum" sz="quarter" idx="12"/>
          </p:nvPr>
        </p:nvSpPr>
        <p:spPr>
          <a:ln/>
        </p:spPr>
        <p:txBody>
          <a:bodyPr/>
          <a:lstStyle>
            <a:lvl1pPr>
              <a:defRPr/>
            </a:lvl1pPr>
          </a:lstStyle>
          <a:p>
            <a:fld id="{CADD0135-957C-4314-A1B5-5ED720A1B70E}" type="slidenum">
              <a:rPr lang="en-US" altLang="en-US"/>
              <a:pPr/>
              <a:t>‹#›</a:t>
            </a:fld>
            <a:endParaRPr lang="en-US" altLang="en-US"/>
          </a:p>
        </p:txBody>
      </p:sp>
    </p:spTree>
    <p:extLst>
      <p:ext uri="{BB962C8B-B14F-4D97-AF65-F5344CB8AC3E}">
        <p14:creationId xmlns:p14="http://schemas.microsoft.com/office/powerpoint/2010/main" val="3253515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1E4533E4-B590-BBD2-2633-48339D8686B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7">
            <a:extLst>
              <a:ext uri="{FF2B5EF4-FFF2-40B4-BE49-F238E27FC236}">
                <a16:creationId xmlns:a16="http://schemas.microsoft.com/office/drawing/2014/main" id="{31BD9A22-F4FC-DDD8-941B-E371C621981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38">
            <a:extLst>
              <a:ext uri="{FF2B5EF4-FFF2-40B4-BE49-F238E27FC236}">
                <a16:creationId xmlns:a16="http://schemas.microsoft.com/office/drawing/2014/main" id="{B6CE4C3F-9C89-8914-74AE-AD8F3112545F}"/>
              </a:ext>
            </a:extLst>
          </p:cNvPr>
          <p:cNvSpPr>
            <a:spLocks noGrp="1" noChangeArrowheads="1"/>
          </p:cNvSpPr>
          <p:nvPr>
            <p:ph type="sldNum" sz="quarter" idx="12"/>
          </p:nvPr>
        </p:nvSpPr>
        <p:spPr>
          <a:ln/>
        </p:spPr>
        <p:txBody>
          <a:bodyPr/>
          <a:lstStyle>
            <a:lvl1pPr>
              <a:defRPr/>
            </a:lvl1pPr>
          </a:lstStyle>
          <a:p>
            <a:fld id="{EF1AC4BD-2E53-42FE-B3A1-EEEEAF20F59A}" type="slidenum">
              <a:rPr lang="en-US" altLang="en-US"/>
              <a:pPr/>
              <a:t>‹#›</a:t>
            </a:fld>
            <a:endParaRPr lang="en-US" altLang="en-US"/>
          </a:p>
        </p:txBody>
      </p:sp>
    </p:spTree>
    <p:extLst>
      <p:ext uri="{BB962C8B-B14F-4D97-AF65-F5344CB8AC3E}">
        <p14:creationId xmlns:p14="http://schemas.microsoft.com/office/powerpoint/2010/main" val="1689867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6">
            <a:extLst>
              <a:ext uri="{FF2B5EF4-FFF2-40B4-BE49-F238E27FC236}">
                <a16:creationId xmlns:a16="http://schemas.microsoft.com/office/drawing/2014/main" id="{C67DDF21-0F24-6143-E2CE-57038208FEB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7">
            <a:extLst>
              <a:ext uri="{FF2B5EF4-FFF2-40B4-BE49-F238E27FC236}">
                <a16:creationId xmlns:a16="http://schemas.microsoft.com/office/drawing/2014/main" id="{DDF6BD75-D5E7-4D06-321C-B9DD92894BC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38">
            <a:extLst>
              <a:ext uri="{FF2B5EF4-FFF2-40B4-BE49-F238E27FC236}">
                <a16:creationId xmlns:a16="http://schemas.microsoft.com/office/drawing/2014/main" id="{D1CEB8B8-7046-CFFC-D629-1EDA421F2048}"/>
              </a:ext>
            </a:extLst>
          </p:cNvPr>
          <p:cNvSpPr>
            <a:spLocks noGrp="1" noChangeArrowheads="1"/>
          </p:cNvSpPr>
          <p:nvPr>
            <p:ph type="sldNum" sz="quarter" idx="12"/>
          </p:nvPr>
        </p:nvSpPr>
        <p:spPr>
          <a:ln/>
        </p:spPr>
        <p:txBody>
          <a:bodyPr/>
          <a:lstStyle>
            <a:lvl1pPr>
              <a:defRPr/>
            </a:lvl1pPr>
          </a:lstStyle>
          <a:p>
            <a:fld id="{B210D09A-698A-4E46-8174-6C71506A58AD}" type="slidenum">
              <a:rPr lang="en-US" altLang="en-US"/>
              <a:pPr/>
              <a:t>‹#›</a:t>
            </a:fld>
            <a:endParaRPr lang="en-US" altLang="en-US"/>
          </a:p>
        </p:txBody>
      </p:sp>
    </p:spTree>
    <p:extLst>
      <p:ext uri="{BB962C8B-B14F-4D97-AF65-F5344CB8AC3E}">
        <p14:creationId xmlns:p14="http://schemas.microsoft.com/office/powerpoint/2010/main" val="1386775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6">
            <a:extLst>
              <a:ext uri="{FF2B5EF4-FFF2-40B4-BE49-F238E27FC236}">
                <a16:creationId xmlns:a16="http://schemas.microsoft.com/office/drawing/2014/main" id="{25FCFE5A-C470-98FC-28BE-0153E7D787E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7">
            <a:extLst>
              <a:ext uri="{FF2B5EF4-FFF2-40B4-BE49-F238E27FC236}">
                <a16:creationId xmlns:a16="http://schemas.microsoft.com/office/drawing/2014/main" id="{7262F36E-6F3E-5A61-EF86-B7131821BE7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38">
            <a:extLst>
              <a:ext uri="{FF2B5EF4-FFF2-40B4-BE49-F238E27FC236}">
                <a16:creationId xmlns:a16="http://schemas.microsoft.com/office/drawing/2014/main" id="{23F1BF2C-F91F-4F42-C45B-8BD8BE3DACBC}"/>
              </a:ext>
            </a:extLst>
          </p:cNvPr>
          <p:cNvSpPr>
            <a:spLocks noGrp="1" noChangeArrowheads="1"/>
          </p:cNvSpPr>
          <p:nvPr>
            <p:ph type="sldNum" sz="quarter" idx="12"/>
          </p:nvPr>
        </p:nvSpPr>
        <p:spPr>
          <a:ln/>
        </p:spPr>
        <p:txBody>
          <a:bodyPr/>
          <a:lstStyle>
            <a:lvl1pPr>
              <a:defRPr/>
            </a:lvl1pPr>
          </a:lstStyle>
          <a:p>
            <a:fld id="{93061C09-3322-4036-BD34-CE87F31B70B4}" type="slidenum">
              <a:rPr lang="en-US" altLang="en-US"/>
              <a:pPr/>
              <a:t>‹#›</a:t>
            </a:fld>
            <a:endParaRPr lang="en-US" altLang="en-US"/>
          </a:p>
        </p:txBody>
      </p:sp>
    </p:spTree>
    <p:extLst>
      <p:ext uri="{BB962C8B-B14F-4D97-AF65-F5344CB8AC3E}">
        <p14:creationId xmlns:p14="http://schemas.microsoft.com/office/powerpoint/2010/main" val="2370488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6">
            <a:extLst>
              <a:ext uri="{FF2B5EF4-FFF2-40B4-BE49-F238E27FC236}">
                <a16:creationId xmlns:a16="http://schemas.microsoft.com/office/drawing/2014/main" id="{1AF1027D-714D-0AC1-884B-2BB4D6C3B2C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37">
            <a:extLst>
              <a:ext uri="{FF2B5EF4-FFF2-40B4-BE49-F238E27FC236}">
                <a16:creationId xmlns:a16="http://schemas.microsoft.com/office/drawing/2014/main" id="{3BFC2719-1AD8-2DB2-AD92-0F56CF31678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38">
            <a:extLst>
              <a:ext uri="{FF2B5EF4-FFF2-40B4-BE49-F238E27FC236}">
                <a16:creationId xmlns:a16="http://schemas.microsoft.com/office/drawing/2014/main" id="{3D62AD71-3B4D-EED6-F032-A1CA210AA130}"/>
              </a:ext>
            </a:extLst>
          </p:cNvPr>
          <p:cNvSpPr>
            <a:spLocks noGrp="1" noChangeArrowheads="1"/>
          </p:cNvSpPr>
          <p:nvPr>
            <p:ph type="sldNum" sz="quarter" idx="12"/>
          </p:nvPr>
        </p:nvSpPr>
        <p:spPr>
          <a:ln/>
        </p:spPr>
        <p:txBody>
          <a:bodyPr/>
          <a:lstStyle>
            <a:lvl1pPr>
              <a:defRPr/>
            </a:lvl1pPr>
          </a:lstStyle>
          <a:p>
            <a:fld id="{E50926AA-962D-417A-9BE9-3872B0ED83B1}" type="slidenum">
              <a:rPr lang="en-US" altLang="en-US"/>
              <a:pPr/>
              <a:t>‹#›</a:t>
            </a:fld>
            <a:endParaRPr lang="en-US" altLang="en-US"/>
          </a:p>
        </p:txBody>
      </p:sp>
    </p:spTree>
    <p:extLst>
      <p:ext uri="{BB962C8B-B14F-4D97-AF65-F5344CB8AC3E}">
        <p14:creationId xmlns:p14="http://schemas.microsoft.com/office/powerpoint/2010/main" val="260458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6">
            <a:extLst>
              <a:ext uri="{FF2B5EF4-FFF2-40B4-BE49-F238E27FC236}">
                <a16:creationId xmlns:a16="http://schemas.microsoft.com/office/drawing/2014/main" id="{60FBCB23-B85B-B165-3CD1-AD0443444A4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37">
            <a:extLst>
              <a:ext uri="{FF2B5EF4-FFF2-40B4-BE49-F238E27FC236}">
                <a16:creationId xmlns:a16="http://schemas.microsoft.com/office/drawing/2014/main" id="{6F56A33F-1809-61DC-66F5-2C807DE3E78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38">
            <a:extLst>
              <a:ext uri="{FF2B5EF4-FFF2-40B4-BE49-F238E27FC236}">
                <a16:creationId xmlns:a16="http://schemas.microsoft.com/office/drawing/2014/main" id="{8447ABA7-85BF-16A5-B3B3-0611464314DD}"/>
              </a:ext>
            </a:extLst>
          </p:cNvPr>
          <p:cNvSpPr>
            <a:spLocks noGrp="1" noChangeArrowheads="1"/>
          </p:cNvSpPr>
          <p:nvPr>
            <p:ph type="sldNum" sz="quarter" idx="12"/>
          </p:nvPr>
        </p:nvSpPr>
        <p:spPr>
          <a:ln/>
        </p:spPr>
        <p:txBody>
          <a:bodyPr/>
          <a:lstStyle>
            <a:lvl1pPr>
              <a:defRPr/>
            </a:lvl1pPr>
          </a:lstStyle>
          <a:p>
            <a:fld id="{8B2C93BF-6068-4ACC-B32D-464C7A58996D}" type="slidenum">
              <a:rPr lang="en-US" altLang="en-US"/>
              <a:pPr/>
              <a:t>‹#›</a:t>
            </a:fld>
            <a:endParaRPr lang="en-US" altLang="en-US"/>
          </a:p>
        </p:txBody>
      </p:sp>
    </p:spTree>
    <p:extLst>
      <p:ext uri="{BB962C8B-B14F-4D97-AF65-F5344CB8AC3E}">
        <p14:creationId xmlns:p14="http://schemas.microsoft.com/office/powerpoint/2010/main" val="1567645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6">
            <a:extLst>
              <a:ext uri="{FF2B5EF4-FFF2-40B4-BE49-F238E27FC236}">
                <a16:creationId xmlns:a16="http://schemas.microsoft.com/office/drawing/2014/main" id="{1DF4B291-DE4F-2674-51C9-7B7DBCE5089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37">
            <a:extLst>
              <a:ext uri="{FF2B5EF4-FFF2-40B4-BE49-F238E27FC236}">
                <a16:creationId xmlns:a16="http://schemas.microsoft.com/office/drawing/2014/main" id="{9BCE19CA-DA5A-4464-EAE2-8AA37AFDD5C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38">
            <a:extLst>
              <a:ext uri="{FF2B5EF4-FFF2-40B4-BE49-F238E27FC236}">
                <a16:creationId xmlns:a16="http://schemas.microsoft.com/office/drawing/2014/main" id="{88737BD6-A630-EA7D-0E89-A171472090A6}"/>
              </a:ext>
            </a:extLst>
          </p:cNvPr>
          <p:cNvSpPr>
            <a:spLocks noGrp="1" noChangeArrowheads="1"/>
          </p:cNvSpPr>
          <p:nvPr>
            <p:ph type="sldNum" sz="quarter" idx="12"/>
          </p:nvPr>
        </p:nvSpPr>
        <p:spPr>
          <a:ln/>
        </p:spPr>
        <p:txBody>
          <a:bodyPr/>
          <a:lstStyle>
            <a:lvl1pPr>
              <a:defRPr/>
            </a:lvl1pPr>
          </a:lstStyle>
          <a:p>
            <a:fld id="{D5BC2713-3BD7-42A8-BC49-0FBD8EC62462}" type="slidenum">
              <a:rPr lang="en-US" altLang="en-US"/>
              <a:pPr/>
              <a:t>‹#›</a:t>
            </a:fld>
            <a:endParaRPr lang="en-US" altLang="en-US"/>
          </a:p>
        </p:txBody>
      </p:sp>
    </p:spTree>
    <p:extLst>
      <p:ext uri="{BB962C8B-B14F-4D97-AF65-F5344CB8AC3E}">
        <p14:creationId xmlns:p14="http://schemas.microsoft.com/office/powerpoint/2010/main" val="209179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6">
            <a:extLst>
              <a:ext uri="{FF2B5EF4-FFF2-40B4-BE49-F238E27FC236}">
                <a16:creationId xmlns:a16="http://schemas.microsoft.com/office/drawing/2014/main" id="{B3DE1397-E939-F449-3EF1-47717BACA89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7">
            <a:extLst>
              <a:ext uri="{FF2B5EF4-FFF2-40B4-BE49-F238E27FC236}">
                <a16:creationId xmlns:a16="http://schemas.microsoft.com/office/drawing/2014/main" id="{F0CEE5E1-7851-F472-52A9-FBE70C469D6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38">
            <a:extLst>
              <a:ext uri="{FF2B5EF4-FFF2-40B4-BE49-F238E27FC236}">
                <a16:creationId xmlns:a16="http://schemas.microsoft.com/office/drawing/2014/main" id="{2C94D55F-22C8-0619-044D-B8E62CA7747D}"/>
              </a:ext>
            </a:extLst>
          </p:cNvPr>
          <p:cNvSpPr>
            <a:spLocks noGrp="1" noChangeArrowheads="1"/>
          </p:cNvSpPr>
          <p:nvPr>
            <p:ph type="sldNum" sz="quarter" idx="12"/>
          </p:nvPr>
        </p:nvSpPr>
        <p:spPr>
          <a:ln/>
        </p:spPr>
        <p:txBody>
          <a:bodyPr/>
          <a:lstStyle>
            <a:lvl1pPr>
              <a:defRPr/>
            </a:lvl1pPr>
          </a:lstStyle>
          <a:p>
            <a:fld id="{BF96B88C-3589-4775-9066-7C11FD71670B}" type="slidenum">
              <a:rPr lang="en-US" altLang="en-US"/>
              <a:pPr/>
              <a:t>‹#›</a:t>
            </a:fld>
            <a:endParaRPr lang="en-US" altLang="en-US"/>
          </a:p>
        </p:txBody>
      </p:sp>
    </p:spTree>
    <p:extLst>
      <p:ext uri="{BB962C8B-B14F-4D97-AF65-F5344CB8AC3E}">
        <p14:creationId xmlns:p14="http://schemas.microsoft.com/office/powerpoint/2010/main" val="1248724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6">
            <a:extLst>
              <a:ext uri="{FF2B5EF4-FFF2-40B4-BE49-F238E27FC236}">
                <a16:creationId xmlns:a16="http://schemas.microsoft.com/office/drawing/2014/main" id="{92F3FE49-1427-A319-48C1-D34094AE1A3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7">
            <a:extLst>
              <a:ext uri="{FF2B5EF4-FFF2-40B4-BE49-F238E27FC236}">
                <a16:creationId xmlns:a16="http://schemas.microsoft.com/office/drawing/2014/main" id="{530DDA7D-644F-291A-42C4-F47139FE1D1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38">
            <a:extLst>
              <a:ext uri="{FF2B5EF4-FFF2-40B4-BE49-F238E27FC236}">
                <a16:creationId xmlns:a16="http://schemas.microsoft.com/office/drawing/2014/main" id="{0FDD28CA-637A-9A24-5A34-37AB25C56A9B}"/>
              </a:ext>
            </a:extLst>
          </p:cNvPr>
          <p:cNvSpPr>
            <a:spLocks noGrp="1" noChangeArrowheads="1"/>
          </p:cNvSpPr>
          <p:nvPr>
            <p:ph type="sldNum" sz="quarter" idx="12"/>
          </p:nvPr>
        </p:nvSpPr>
        <p:spPr>
          <a:ln/>
        </p:spPr>
        <p:txBody>
          <a:bodyPr/>
          <a:lstStyle>
            <a:lvl1pPr>
              <a:defRPr/>
            </a:lvl1pPr>
          </a:lstStyle>
          <a:p>
            <a:fld id="{F5C59DF0-DB0C-4C72-BE8A-88409CB34CE4}" type="slidenum">
              <a:rPr lang="en-US" altLang="en-US"/>
              <a:pPr/>
              <a:t>‹#›</a:t>
            </a:fld>
            <a:endParaRPr lang="en-US" altLang="en-US"/>
          </a:p>
        </p:txBody>
      </p:sp>
    </p:spTree>
    <p:extLst>
      <p:ext uri="{BB962C8B-B14F-4D97-AF65-F5344CB8AC3E}">
        <p14:creationId xmlns:p14="http://schemas.microsoft.com/office/powerpoint/2010/main" val="620066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A25318FD-D5DD-6F4F-817F-FC26F0CD2755}"/>
              </a:ext>
            </a:extLst>
          </p:cNvPr>
          <p:cNvGrpSpPr>
            <a:grpSpLocks/>
          </p:cNvGrpSpPr>
          <p:nvPr/>
        </p:nvGrpSpPr>
        <p:grpSpPr bwMode="auto">
          <a:xfrm>
            <a:off x="0" y="0"/>
            <a:ext cx="1085850" cy="6854825"/>
            <a:chOff x="0" y="0"/>
            <a:chExt cx="684" cy="4318"/>
          </a:xfrm>
        </p:grpSpPr>
        <p:sp>
          <p:nvSpPr>
            <p:cNvPr id="2051" name="Rectangle 3">
              <a:extLst>
                <a:ext uri="{FF2B5EF4-FFF2-40B4-BE49-F238E27FC236}">
                  <a16:creationId xmlns:a16="http://schemas.microsoft.com/office/drawing/2014/main" id="{0069478A-2331-7F48-86A9-2C12D74EF640}"/>
                </a:ext>
              </a:extLst>
            </p:cNvPr>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eaLnBrk="0" hangingPunct="0">
                <a:defRPr/>
              </a:pPr>
              <a:endParaRPr lang="en-US">
                <a:latin typeface="Times New Roman" charset="0"/>
                <a:cs typeface="+mn-cs"/>
              </a:endParaRPr>
            </a:p>
          </p:txBody>
        </p:sp>
        <p:grpSp>
          <p:nvGrpSpPr>
            <p:cNvPr id="1033" name="Group 4">
              <a:extLst>
                <a:ext uri="{FF2B5EF4-FFF2-40B4-BE49-F238E27FC236}">
                  <a16:creationId xmlns:a16="http://schemas.microsoft.com/office/drawing/2014/main" id="{FCB973C5-0EC0-6C2A-7876-12570C5C31F3}"/>
                </a:ext>
              </a:extLst>
            </p:cNvPr>
            <p:cNvGrpSpPr>
              <a:grpSpLocks/>
            </p:cNvGrpSpPr>
            <p:nvPr/>
          </p:nvGrpSpPr>
          <p:grpSpPr bwMode="auto">
            <a:xfrm>
              <a:off x="48" y="102"/>
              <a:ext cx="96" cy="4128"/>
              <a:chOff x="48" y="102"/>
              <a:chExt cx="96" cy="4128"/>
            </a:xfrm>
          </p:grpSpPr>
          <p:sp>
            <p:nvSpPr>
              <p:cNvPr id="2053" name="Rectangle 5">
                <a:extLst>
                  <a:ext uri="{FF2B5EF4-FFF2-40B4-BE49-F238E27FC236}">
                    <a16:creationId xmlns:a16="http://schemas.microsoft.com/office/drawing/2014/main" id="{63A1FB7A-C8A0-9625-3318-366F50A0DAEE}"/>
                  </a:ext>
                </a:extLst>
              </p:cNvPr>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4" name="Rectangle 6">
                <a:extLst>
                  <a:ext uri="{FF2B5EF4-FFF2-40B4-BE49-F238E27FC236}">
                    <a16:creationId xmlns:a16="http://schemas.microsoft.com/office/drawing/2014/main" id="{DDA3B404-392C-BF8F-6DDC-057598696DCF}"/>
                  </a:ext>
                </a:extLst>
              </p:cNvPr>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5" name="Rectangle 7">
                <a:extLst>
                  <a:ext uri="{FF2B5EF4-FFF2-40B4-BE49-F238E27FC236}">
                    <a16:creationId xmlns:a16="http://schemas.microsoft.com/office/drawing/2014/main" id="{2D3A42B3-FDCD-10B3-6769-D0E0A4F686FB}"/>
                  </a:ext>
                </a:extLst>
              </p:cNvPr>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6" name="Rectangle 8">
                <a:extLst>
                  <a:ext uri="{FF2B5EF4-FFF2-40B4-BE49-F238E27FC236}">
                    <a16:creationId xmlns:a16="http://schemas.microsoft.com/office/drawing/2014/main" id="{06CA1C2F-4361-9879-65B1-81CD48CCEFAC}"/>
                  </a:ext>
                </a:extLst>
              </p:cNvPr>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7" name="Rectangle 9">
                <a:extLst>
                  <a:ext uri="{FF2B5EF4-FFF2-40B4-BE49-F238E27FC236}">
                    <a16:creationId xmlns:a16="http://schemas.microsoft.com/office/drawing/2014/main" id="{A7CC63C2-DF1B-3884-6CA7-56B9FC5BD4C4}"/>
                  </a:ext>
                </a:extLst>
              </p:cNvPr>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8" name="Rectangle 10">
                <a:extLst>
                  <a:ext uri="{FF2B5EF4-FFF2-40B4-BE49-F238E27FC236}">
                    <a16:creationId xmlns:a16="http://schemas.microsoft.com/office/drawing/2014/main" id="{1B26E28F-932A-7F5B-C653-C4B60D78EFA4}"/>
                  </a:ext>
                </a:extLst>
              </p:cNvPr>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59" name="Rectangle 11">
                <a:extLst>
                  <a:ext uri="{FF2B5EF4-FFF2-40B4-BE49-F238E27FC236}">
                    <a16:creationId xmlns:a16="http://schemas.microsoft.com/office/drawing/2014/main" id="{253C94C3-E6A4-46AF-737A-B6DE33311F71}"/>
                  </a:ext>
                </a:extLst>
              </p:cNvPr>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0" name="Rectangle 12">
                <a:extLst>
                  <a:ext uri="{FF2B5EF4-FFF2-40B4-BE49-F238E27FC236}">
                    <a16:creationId xmlns:a16="http://schemas.microsoft.com/office/drawing/2014/main" id="{A9AA0E3C-A4BB-A8B7-CE55-CD2717761E44}"/>
                  </a:ext>
                </a:extLst>
              </p:cNvPr>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1" name="Rectangle 13">
                <a:extLst>
                  <a:ext uri="{FF2B5EF4-FFF2-40B4-BE49-F238E27FC236}">
                    <a16:creationId xmlns:a16="http://schemas.microsoft.com/office/drawing/2014/main" id="{2229067B-862F-5F7E-561B-E012BB4A955C}"/>
                  </a:ext>
                </a:extLst>
              </p:cNvPr>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2" name="Rectangle 14">
                <a:extLst>
                  <a:ext uri="{FF2B5EF4-FFF2-40B4-BE49-F238E27FC236}">
                    <a16:creationId xmlns:a16="http://schemas.microsoft.com/office/drawing/2014/main" id="{AAC30B0D-3E5D-CF7D-9170-D5F701C54F42}"/>
                  </a:ext>
                </a:extLst>
              </p:cNvPr>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3" name="Rectangle 15">
                <a:extLst>
                  <a:ext uri="{FF2B5EF4-FFF2-40B4-BE49-F238E27FC236}">
                    <a16:creationId xmlns:a16="http://schemas.microsoft.com/office/drawing/2014/main" id="{46A8BB1A-7AAA-6277-D45F-F3B36162453E}"/>
                  </a:ext>
                </a:extLst>
              </p:cNvPr>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4" name="Rectangle 16">
                <a:extLst>
                  <a:ext uri="{FF2B5EF4-FFF2-40B4-BE49-F238E27FC236}">
                    <a16:creationId xmlns:a16="http://schemas.microsoft.com/office/drawing/2014/main" id="{B1EE8C88-59DB-42F7-F3E1-F3ABEFADE781}"/>
                  </a:ext>
                </a:extLst>
              </p:cNvPr>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5" name="Rectangle 17">
                <a:extLst>
                  <a:ext uri="{FF2B5EF4-FFF2-40B4-BE49-F238E27FC236}">
                    <a16:creationId xmlns:a16="http://schemas.microsoft.com/office/drawing/2014/main" id="{E20BCA48-1818-45FA-59EB-F67140345172}"/>
                  </a:ext>
                </a:extLst>
              </p:cNvPr>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6" name="Rectangle 18">
                <a:extLst>
                  <a:ext uri="{FF2B5EF4-FFF2-40B4-BE49-F238E27FC236}">
                    <a16:creationId xmlns:a16="http://schemas.microsoft.com/office/drawing/2014/main" id="{C9DF3815-08DA-F089-8CE7-E9E1E3757265}"/>
                  </a:ext>
                </a:extLst>
              </p:cNvPr>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7" name="Rectangle 19">
                <a:extLst>
                  <a:ext uri="{FF2B5EF4-FFF2-40B4-BE49-F238E27FC236}">
                    <a16:creationId xmlns:a16="http://schemas.microsoft.com/office/drawing/2014/main" id="{F854FDD8-E88B-DCF0-70F4-F6ECC2C7B8DF}"/>
                  </a:ext>
                </a:extLst>
              </p:cNvPr>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8" name="Rectangle 20">
                <a:extLst>
                  <a:ext uri="{FF2B5EF4-FFF2-40B4-BE49-F238E27FC236}">
                    <a16:creationId xmlns:a16="http://schemas.microsoft.com/office/drawing/2014/main" id="{B35BE3EE-29C3-4A1A-E02A-6E7EE71A91E2}"/>
                  </a:ext>
                </a:extLst>
              </p:cNvPr>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69" name="Rectangle 21">
                <a:extLst>
                  <a:ext uri="{FF2B5EF4-FFF2-40B4-BE49-F238E27FC236}">
                    <a16:creationId xmlns:a16="http://schemas.microsoft.com/office/drawing/2014/main" id="{459DF228-B68E-40BF-75D3-3AEBF0F1ADDD}"/>
                  </a:ext>
                </a:extLst>
              </p:cNvPr>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0" name="Rectangle 22">
                <a:extLst>
                  <a:ext uri="{FF2B5EF4-FFF2-40B4-BE49-F238E27FC236}">
                    <a16:creationId xmlns:a16="http://schemas.microsoft.com/office/drawing/2014/main" id="{E31D623E-AAD0-C022-77DC-F23950EB5042}"/>
                  </a:ext>
                </a:extLst>
              </p:cNvPr>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1" name="Rectangle 23">
                <a:extLst>
                  <a:ext uri="{FF2B5EF4-FFF2-40B4-BE49-F238E27FC236}">
                    <a16:creationId xmlns:a16="http://schemas.microsoft.com/office/drawing/2014/main" id="{D0B2C2E9-BA20-369F-DA7F-701D51C4B628}"/>
                  </a:ext>
                </a:extLst>
              </p:cNvPr>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2" name="Rectangle 24">
                <a:extLst>
                  <a:ext uri="{FF2B5EF4-FFF2-40B4-BE49-F238E27FC236}">
                    <a16:creationId xmlns:a16="http://schemas.microsoft.com/office/drawing/2014/main" id="{844B4631-9FA5-A2A0-1D99-C732D5644FCE}"/>
                  </a:ext>
                </a:extLst>
              </p:cNvPr>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3" name="Rectangle 25">
                <a:extLst>
                  <a:ext uri="{FF2B5EF4-FFF2-40B4-BE49-F238E27FC236}">
                    <a16:creationId xmlns:a16="http://schemas.microsoft.com/office/drawing/2014/main" id="{71413D7B-27FA-A1FE-597A-1120FC6D7F05}"/>
                  </a:ext>
                </a:extLst>
              </p:cNvPr>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4" name="Rectangle 26">
                <a:extLst>
                  <a:ext uri="{FF2B5EF4-FFF2-40B4-BE49-F238E27FC236}">
                    <a16:creationId xmlns:a16="http://schemas.microsoft.com/office/drawing/2014/main" id="{FA110268-031F-A7C9-7EE8-27E17B2B70C7}"/>
                  </a:ext>
                </a:extLst>
              </p:cNvPr>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5" name="Rectangle 27">
                <a:extLst>
                  <a:ext uri="{FF2B5EF4-FFF2-40B4-BE49-F238E27FC236}">
                    <a16:creationId xmlns:a16="http://schemas.microsoft.com/office/drawing/2014/main" id="{CFEBF101-9CA4-A6BD-AB86-8E1DD2A39CCE}"/>
                  </a:ext>
                </a:extLst>
              </p:cNvPr>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6" name="Rectangle 28">
                <a:extLst>
                  <a:ext uri="{FF2B5EF4-FFF2-40B4-BE49-F238E27FC236}">
                    <a16:creationId xmlns:a16="http://schemas.microsoft.com/office/drawing/2014/main" id="{4F0716A2-55DC-2FF7-AF5C-51A7D8418890}"/>
                  </a:ext>
                </a:extLst>
              </p:cNvPr>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7" name="Rectangle 29">
                <a:extLst>
                  <a:ext uri="{FF2B5EF4-FFF2-40B4-BE49-F238E27FC236}">
                    <a16:creationId xmlns:a16="http://schemas.microsoft.com/office/drawing/2014/main" id="{9F9A7630-FCBA-DCA2-656B-7B46C952DBE2}"/>
                  </a:ext>
                </a:extLst>
              </p:cNvPr>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8" name="Rectangle 30">
                <a:extLst>
                  <a:ext uri="{FF2B5EF4-FFF2-40B4-BE49-F238E27FC236}">
                    <a16:creationId xmlns:a16="http://schemas.microsoft.com/office/drawing/2014/main" id="{10350770-C7F3-35AA-DC27-4BD862344255}"/>
                  </a:ext>
                </a:extLst>
              </p:cNvPr>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79" name="Rectangle 31">
                <a:extLst>
                  <a:ext uri="{FF2B5EF4-FFF2-40B4-BE49-F238E27FC236}">
                    <a16:creationId xmlns:a16="http://schemas.microsoft.com/office/drawing/2014/main" id="{3EDA61DE-977D-2D78-F724-C0C06C6CB9F4}"/>
                  </a:ext>
                </a:extLst>
              </p:cNvPr>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80" name="Rectangle 32">
                <a:extLst>
                  <a:ext uri="{FF2B5EF4-FFF2-40B4-BE49-F238E27FC236}">
                    <a16:creationId xmlns:a16="http://schemas.microsoft.com/office/drawing/2014/main" id="{26361D15-7185-AE5E-77F7-61F9B98B6BC7}"/>
                  </a:ext>
                </a:extLst>
              </p:cNvPr>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sp>
            <p:nvSpPr>
              <p:cNvPr id="2081" name="Rectangle 33">
                <a:extLst>
                  <a:ext uri="{FF2B5EF4-FFF2-40B4-BE49-F238E27FC236}">
                    <a16:creationId xmlns:a16="http://schemas.microsoft.com/office/drawing/2014/main" id="{EA952DFA-AFE1-CA51-EDFE-E12F6B7CFA40}"/>
                  </a:ext>
                </a:extLst>
              </p:cNvPr>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eaLnBrk="0" hangingPunct="0">
                  <a:defRPr/>
                </a:pPr>
                <a:endParaRPr lang="en-US">
                  <a:latin typeface="Times New Roman" charset="0"/>
                  <a:cs typeface="+mn-cs"/>
                </a:endParaRPr>
              </a:p>
            </p:txBody>
          </p:sp>
        </p:grpSp>
      </p:grpSp>
      <p:sp>
        <p:nvSpPr>
          <p:cNvPr id="1027" name="Rectangle 34">
            <a:extLst>
              <a:ext uri="{FF2B5EF4-FFF2-40B4-BE49-F238E27FC236}">
                <a16:creationId xmlns:a16="http://schemas.microsoft.com/office/drawing/2014/main" id="{4C0294A2-D118-F7BF-5815-ACA3DB2D08A8}"/>
              </a:ext>
            </a:extLst>
          </p:cNvPr>
          <p:cNvSpPr>
            <a:spLocks noGrp="1" noChangeArrowheads="1"/>
          </p:cNvSpPr>
          <p:nvPr>
            <p:ph type="title"/>
          </p:nvPr>
        </p:nvSpPr>
        <p:spPr bwMode="auto">
          <a:xfrm>
            <a:off x="11430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83" name="Rectangle 35">
            <a:extLst>
              <a:ext uri="{FF2B5EF4-FFF2-40B4-BE49-F238E27FC236}">
                <a16:creationId xmlns:a16="http://schemas.microsoft.com/office/drawing/2014/main" id="{3C90F8C8-B963-006A-749B-8973C840DA5E}"/>
              </a:ext>
            </a:extLst>
          </p:cNvPr>
          <p:cNvSpPr>
            <a:spLocks noGrp="1" noChangeArrowheads="1"/>
          </p:cNvSpPr>
          <p:nvPr>
            <p:ph type="body" idx="1"/>
          </p:nvPr>
        </p:nvSpPr>
        <p:spPr bwMode="auto">
          <a:xfrm>
            <a:off x="11430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84" name="Rectangle 36">
            <a:extLst>
              <a:ext uri="{FF2B5EF4-FFF2-40B4-BE49-F238E27FC236}">
                <a16:creationId xmlns:a16="http://schemas.microsoft.com/office/drawing/2014/main" id="{1900B6C3-9365-960C-A1FB-8BCA9373A298}"/>
              </a:ext>
            </a:extLst>
          </p:cNvPr>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400">
                <a:latin typeface="Times New Roman" charset="0"/>
                <a:cs typeface="+mn-cs"/>
              </a:defRPr>
            </a:lvl1pPr>
          </a:lstStyle>
          <a:p>
            <a:pPr>
              <a:defRPr/>
            </a:pPr>
            <a:endParaRPr lang="en-US" altLang="en-US"/>
          </a:p>
        </p:txBody>
      </p:sp>
      <p:sp>
        <p:nvSpPr>
          <p:cNvPr id="2085" name="Rectangle 37">
            <a:extLst>
              <a:ext uri="{FF2B5EF4-FFF2-40B4-BE49-F238E27FC236}">
                <a16:creationId xmlns:a16="http://schemas.microsoft.com/office/drawing/2014/main" id="{79E7B2A8-7918-C638-8616-1E48E87876DF}"/>
              </a:ext>
            </a:extLst>
          </p:cNvPr>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a:latin typeface="Times New Roman" charset="0"/>
                <a:cs typeface="+mn-cs"/>
              </a:defRPr>
            </a:lvl1pPr>
          </a:lstStyle>
          <a:p>
            <a:pPr>
              <a:defRPr/>
            </a:pPr>
            <a:endParaRPr lang="en-US" altLang="en-US"/>
          </a:p>
        </p:txBody>
      </p:sp>
      <p:sp>
        <p:nvSpPr>
          <p:cNvPr id="2086" name="Rectangle 38">
            <a:extLst>
              <a:ext uri="{FF2B5EF4-FFF2-40B4-BE49-F238E27FC236}">
                <a16:creationId xmlns:a16="http://schemas.microsoft.com/office/drawing/2014/main" id="{7C3709E7-F15E-0F3B-BBC5-40F5C2E9F055}"/>
              </a:ext>
            </a:extLst>
          </p:cNvPr>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a:lvl1pPr>
          </a:lstStyle>
          <a:p>
            <a:fld id="{5981CF06-A6D0-4DDD-AFC4-6DF4E9555079}"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charset="0"/>
        </a:defRPr>
      </a:lvl2pPr>
      <a:lvl3pPr algn="l" rtl="0" eaLnBrk="0" fontAlgn="base" hangingPunct="0">
        <a:spcBef>
          <a:spcPct val="0"/>
        </a:spcBef>
        <a:spcAft>
          <a:spcPct val="0"/>
        </a:spcAft>
        <a:defRPr sz="4400">
          <a:solidFill>
            <a:schemeClr val="tx2"/>
          </a:solidFill>
          <a:latin typeface="Times New Roman" charset="0"/>
        </a:defRPr>
      </a:lvl3pPr>
      <a:lvl4pPr algn="l" rtl="0" eaLnBrk="0" fontAlgn="base" hangingPunct="0">
        <a:spcBef>
          <a:spcPct val="0"/>
        </a:spcBef>
        <a:spcAft>
          <a:spcPct val="0"/>
        </a:spcAft>
        <a:defRPr sz="4400">
          <a:solidFill>
            <a:schemeClr val="tx2"/>
          </a:solidFill>
          <a:latin typeface="Times New Roman" charset="0"/>
        </a:defRPr>
      </a:lvl4pPr>
      <a:lvl5pPr algn="l" rtl="0" eaLnBrk="0" fontAlgn="base" hangingPunct="0">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tx2"/>
        </a:buClr>
        <a:buSzPct val="75000"/>
        <a:buFont typeface="Monotype Sorts"/>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5000"/>
        <a:buFont typeface="Monotype Sorts"/>
        <a:buChar char="u"/>
        <a:defRPr sz="32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5000"/>
        <a:buFont typeface="Monotype Sorts"/>
        <a:buChar char="F"/>
        <a:defRPr sz="32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a:extLst>
              <a:ext uri="{FF2B5EF4-FFF2-40B4-BE49-F238E27FC236}">
                <a16:creationId xmlns:a16="http://schemas.microsoft.com/office/drawing/2014/main" id="{E78E4879-9E8D-1FF8-F7A0-EF7C3DA071E8}"/>
              </a:ext>
            </a:extLst>
          </p:cNvPr>
          <p:cNvSpPr>
            <a:spLocks noGrp="1"/>
          </p:cNvSpPr>
          <p:nvPr>
            <p:ph type="title"/>
          </p:nvPr>
        </p:nvSpPr>
        <p:spPr>
          <a:xfrm>
            <a:off x="685800" y="228600"/>
            <a:ext cx="7772400" cy="2590800"/>
          </a:xfrm>
        </p:spPr>
        <p:txBody>
          <a:bodyPr/>
          <a:lstStyle/>
          <a:p>
            <a:pPr algn="ctr" eaLnBrk="1" hangingPunct="1"/>
            <a:r>
              <a:rPr lang="en-US" altLang="en-US" sz="5000" b="1" dirty="0">
                <a:solidFill>
                  <a:schemeClr val="tx1"/>
                </a:solidFill>
              </a:rPr>
              <a:t>THE LORD’S CHURCH</a:t>
            </a:r>
            <a:br>
              <a:rPr lang="en-US" altLang="en-US" sz="5000" b="1" dirty="0">
                <a:solidFill>
                  <a:schemeClr val="tx1"/>
                </a:solidFill>
              </a:rPr>
            </a:br>
            <a:r>
              <a:rPr lang="en-US" altLang="en-US" sz="5000" b="1" dirty="0">
                <a:solidFill>
                  <a:schemeClr val="tx1"/>
                </a:solidFill>
              </a:rPr>
              <a:t>IN THE 21</a:t>
            </a:r>
            <a:r>
              <a:rPr lang="en-US" altLang="en-US" sz="5000" b="1" baseline="30000" dirty="0">
                <a:solidFill>
                  <a:schemeClr val="tx1"/>
                </a:solidFill>
              </a:rPr>
              <a:t>ST</a:t>
            </a:r>
            <a:r>
              <a:rPr lang="en-US" altLang="en-US" sz="5000" b="1" dirty="0">
                <a:solidFill>
                  <a:schemeClr val="tx1"/>
                </a:solidFill>
              </a:rPr>
              <a:t> CENTURY</a:t>
            </a:r>
          </a:p>
        </p:txBody>
      </p:sp>
      <p:sp>
        <p:nvSpPr>
          <p:cNvPr id="5" name="Content Placeholder 4">
            <a:extLst>
              <a:ext uri="{FF2B5EF4-FFF2-40B4-BE49-F238E27FC236}">
                <a16:creationId xmlns:a16="http://schemas.microsoft.com/office/drawing/2014/main" id="{046F959D-80DC-FDD7-F918-8238BAD6FA0E}"/>
              </a:ext>
            </a:extLst>
          </p:cNvPr>
          <p:cNvSpPr>
            <a:spLocks noGrp="1"/>
          </p:cNvSpPr>
          <p:nvPr>
            <p:ph idx="1"/>
          </p:nvPr>
        </p:nvSpPr>
        <p:spPr>
          <a:xfrm>
            <a:off x="495300" y="3042249"/>
            <a:ext cx="8153400" cy="3581400"/>
          </a:xfrm>
        </p:spPr>
        <p:txBody>
          <a:bodyPr/>
          <a:lstStyle/>
          <a:p>
            <a:pPr algn="ctr" eaLnBrk="1" hangingPunct="1">
              <a:buNone/>
            </a:pPr>
            <a:r>
              <a:rPr lang="en-US" altLang="en-US" b="1" dirty="0">
                <a:effectLst/>
              </a:rPr>
              <a:t>Why Some Local Churches Succeed</a:t>
            </a:r>
            <a:br>
              <a:rPr lang="en-US" altLang="en-US" b="1" dirty="0">
                <a:effectLst/>
              </a:rPr>
            </a:br>
            <a:r>
              <a:rPr lang="en-US" altLang="en-US" b="1" dirty="0">
                <a:effectLst/>
              </a:rPr>
              <a:t>and Why Others Fail</a:t>
            </a:r>
          </a:p>
          <a:p>
            <a:pPr algn="ctr" eaLnBrk="1" hangingPunct="1">
              <a:buNone/>
            </a:pPr>
            <a:endParaRPr lang="en-US" altLang="en-US" b="1" dirty="0">
              <a:effectLst/>
            </a:endParaRPr>
          </a:p>
          <a:p>
            <a:pPr algn="ctr" eaLnBrk="1" hangingPunct="1">
              <a:buNone/>
            </a:pPr>
            <a:endParaRPr lang="en-US" altLang="en-US" b="1" dirty="0">
              <a:effectLst/>
            </a:endParaRPr>
          </a:p>
          <a:p>
            <a:pPr algn="ctr" eaLnBrk="1" hangingPunct="1">
              <a:buNone/>
            </a:pPr>
            <a:endParaRPr lang="en-US" altLang="en-US" b="1" dirty="0">
              <a:effectLst/>
            </a:endParaRPr>
          </a:p>
          <a:p>
            <a:pPr algn="ctr" eaLnBrk="1" hangingPunct="1">
              <a:buNone/>
            </a:pPr>
            <a:r>
              <a:rPr lang="en-US" altLang="en-US" sz="2400" b="1" dirty="0">
                <a:solidFill>
                  <a:srgbClr val="FF0000"/>
                </a:solidFill>
                <a:effectLst/>
              </a:rPr>
              <a:t>(All Scriptures NASB 1995 unless otherwise noted)</a:t>
            </a:r>
          </a:p>
          <a:p>
            <a:pPr eaLnBrk="1" hangingPunct="1">
              <a:buFont typeface="Monotype Sorts"/>
              <a:buNone/>
            </a:pPr>
            <a:endParaRPr lang="en-US" altLang="en-US" b="1" dirty="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D860C0D-4296-CA87-04F8-B6EA8B22E075}"/>
              </a:ext>
            </a:extLst>
          </p:cNvPr>
          <p:cNvSpPr>
            <a:spLocks noGrp="1"/>
          </p:cNvSpPr>
          <p:nvPr>
            <p:ph type="title"/>
          </p:nvPr>
        </p:nvSpPr>
        <p:spPr>
          <a:xfrm>
            <a:off x="685800" y="152400"/>
            <a:ext cx="7772400" cy="1447800"/>
          </a:xfrm>
        </p:spPr>
        <p:txBody>
          <a:bodyPr/>
          <a:lstStyle/>
          <a:p>
            <a:pPr algn="ctr" eaLnBrk="1" hangingPunct="1"/>
            <a:r>
              <a:rPr lang="en-US" altLang="en-US" b="1" dirty="0">
                <a:solidFill>
                  <a:schemeClr val="tx1"/>
                </a:solidFill>
              </a:rPr>
              <a:t>Churches that Succeed are “Knit Together in Love”</a:t>
            </a:r>
          </a:p>
        </p:txBody>
      </p:sp>
      <p:sp>
        <p:nvSpPr>
          <p:cNvPr id="3" name="Content Placeholder 2">
            <a:extLst>
              <a:ext uri="{FF2B5EF4-FFF2-40B4-BE49-F238E27FC236}">
                <a16:creationId xmlns:a16="http://schemas.microsoft.com/office/drawing/2014/main" id="{3D8C7978-B303-3BE7-BAE1-B733B64D35A8}"/>
              </a:ext>
            </a:extLst>
          </p:cNvPr>
          <p:cNvSpPr>
            <a:spLocks noGrp="1"/>
          </p:cNvSpPr>
          <p:nvPr>
            <p:ph idx="1"/>
          </p:nvPr>
        </p:nvSpPr>
        <p:spPr>
          <a:xfrm>
            <a:off x="699940" y="1676400"/>
            <a:ext cx="7772400" cy="5029200"/>
          </a:xfrm>
        </p:spPr>
        <p:txBody>
          <a:bodyPr/>
          <a:lstStyle/>
          <a:p>
            <a:pPr algn="ctr" eaLnBrk="1" hangingPunct="1">
              <a:buNone/>
            </a:pPr>
            <a:r>
              <a:rPr lang="en-US" altLang="en-US" sz="4000" i="1" dirty="0">
                <a:effectLst/>
              </a:rPr>
              <a:t>“… that their hearts may be encouraged, having been knit together in love, and attaining to all the wealth that comes from the full assurance of understanding, resulting in a true knowledge of God’s mystery, that is, Christ Himself …”</a:t>
            </a:r>
            <a:r>
              <a:rPr lang="en-US" altLang="en-US" sz="4000" b="1" dirty="0">
                <a:effectLst/>
              </a:rPr>
              <a:t> </a:t>
            </a:r>
            <a:r>
              <a:rPr lang="en-US" altLang="en-US" sz="4000" b="1" dirty="0">
                <a:solidFill>
                  <a:srgbClr val="FF0000"/>
                </a:solidFill>
                <a:effectLst/>
              </a:rPr>
              <a:t>(Colossians 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A34148-12A3-CF60-1947-0E1FE44A504B}"/>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D555B755-7935-5A63-1B5C-7ED6BDAC20A3}"/>
              </a:ext>
            </a:extLst>
          </p:cNvPr>
          <p:cNvSpPr>
            <a:spLocks noGrp="1"/>
          </p:cNvSpPr>
          <p:nvPr>
            <p:ph type="title"/>
          </p:nvPr>
        </p:nvSpPr>
        <p:spPr>
          <a:xfrm>
            <a:off x="685800" y="152400"/>
            <a:ext cx="7772400" cy="1447800"/>
          </a:xfrm>
        </p:spPr>
        <p:txBody>
          <a:bodyPr/>
          <a:lstStyle/>
          <a:p>
            <a:pPr algn="ctr" eaLnBrk="1" hangingPunct="1"/>
            <a:r>
              <a:rPr lang="en-US" altLang="en-US" b="1" dirty="0">
                <a:solidFill>
                  <a:schemeClr val="tx1"/>
                </a:solidFill>
              </a:rPr>
              <a:t>Churches that Succeed are “Knit Together in Love”</a:t>
            </a:r>
          </a:p>
        </p:txBody>
      </p:sp>
      <p:sp>
        <p:nvSpPr>
          <p:cNvPr id="3" name="Content Placeholder 2">
            <a:extLst>
              <a:ext uri="{FF2B5EF4-FFF2-40B4-BE49-F238E27FC236}">
                <a16:creationId xmlns:a16="http://schemas.microsoft.com/office/drawing/2014/main" id="{AE59E578-5327-FB91-50B1-B147BF70B779}"/>
              </a:ext>
            </a:extLst>
          </p:cNvPr>
          <p:cNvSpPr>
            <a:spLocks noGrp="1"/>
          </p:cNvSpPr>
          <p:nvPr>
            <p:ph idx="1"/>
          </p:nvPr>
        </p:nvSpPr>
        <p:spPr>
          <a:xfrm>
            <a:off x="838200" y="1828800"/>
            <a:ext cx="7772400" cy="4495800"/>
          </a:xfrm>
        </p:spPr>
        <p:txBody>
          <a:bodyPr/>
          <a:lstStyle/>
          <a:p>
            <a:pPr algn="ctr" eaLnBrk="1" hangingPunct="1">
              <a:buNone/>
            </a:pPr>
            <a:r>
              <a:rPr lang="en-US" altLang="en-US" sz="4000" i="1" dirty="0">
                <a:effectLst/>
              </a:rPr>
              <a:t>“A new commandment I give to you, that you love one another, even as I have loved you, that you also love one another. </a:t>
            </a:r>
            <a:r>
              <a:rPr lang="en-US" altLang="en-US" sz="4000" b="1" i="1" dirty="0">
                <a:effectLst/>
              </a:rPr>
              <a:t>By this all men will know that you are My disciples, if you have love for one another</a:t>
            </a:r>
            <a:r>
              <a:rPr lang="en-US" altLang="en-US" sz="4000" i="1" dirty="0">
                <a:effectLst/>
              </a:rPr>
              <a:t>.”</a:t>
            </a:r>
            <a:r>
              <a:rPr lang="en-US" altLang="en-US" sz="4000" b="1" dirty="0">
                <a:effectLst/>
              </a:rPr>
              <a:t> </a:t>
            </a:r>
            <a:br>
              <a:rPr lang="en-US" altLang="en-US" sz="4000" b="1" dirty="0">
                <a:effectLst/>
              </a:rPr>
            </a:br>
            <a:r>
              <a:rPr lang="en-US" altLang="en-US" sz="4000" b="1" dirty="0">
                <a:solidFill>
                  <a:srgbClr val="FF0000"/>
                </a:solidFill>
                <a:effectLst/>
              </a:rPr>
              <a:t>John 13:34-35</a:t>
            </a:r>
          </a:p>
        </p:txBody>
      </p:sp>
    </p:spTree>
    <p:extLst>
      <p:ext uri="{BB962C8B-B14F-4D97-AF65-F5344CB8AC3E}">
        <p14:creationId xmlns:p14="http://schemas.microsoft.com/office/powerpoint/2010/main" val="282469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29A68B-A301-EBBE-29AD-663A3C39F7B2}"/>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14497160-7063-1AEA-9D4B-52173F579754}"/>
              </a:ext>
            </a:extLst>
          </p:cNvPr>
          <p:cNvSpPr>
            <a:spLocks noGrp="1"/>
          </p:cNvSpPr>
          <p:nvPr>
            <p:ph type="title"/>
          </p:nvPr>
        </p:nvSpPr>
        <p:spPr>
          <a:xfrm>
            <a:off x="685800" y="58918"/>
            <a:ext cx="7772400" cy="1447800"/>
          </a:xfrm>
        </p:spPr>
        <p:txBody>
          <a:bodyPr/>
          <a:lstStyle/>
          <a:p>
            <a:pPr algn="ctr" eaLnBrk="1" hangingPunct="1"/>
            <a:r>
              <a:rPr lang="en-US" altLang="en-US" b="1" dirty="0">
                <a:solidFill>
                  <a:schemeClr val="tx1"/>
                </a:solidFill>
              </a:rPr>
              <a:t>Churches that Succeed are “Knit Together in Love”</a:t>
            </a:r>
          </a:p>
        </p:txBody>
      </p:sp>
      <p:sp>
        <p:nvSpPr>
          <p:cNvPr id="3" name="Content Placeholder 2">
            <a:extLst>
              <a:ext uri="{FF2B5EF4-FFF2-40B4-BE49-F238E27FC236}">
                <a16:creationId xmlns:a16="http://schemas.microsoft.com/office/drawing/2014/main" id="{B9FF0BB6-7D15-9627-6C52-5F9269592D58}"/>
              </a:ext>
            </a:extLst>
          </p:cNvPr>
          <p:cNvSpPr>
            <a:spLocks noGrp="1"/>
          </p:cNvSpPr>
          <p:nvPr>
            <p:ph idx="1"/>
          </p:nvPr>
        </p:nvSpPr>
        <p:spPr>
          <a:xfrm>
            <a:off x="685800" y="1506718"/>
            <a:ext cx="7772400" cy="5351282"/>
          </a:xfrm>
        </p:spPr>
        <p:txBody>
          <a:bodyPr/>
          <a:lstStyle/>
          <a:p>
            <a:pPr algn="ctr" eaLnBrk="1" hangingPunct="1">
              <a:buNone/>
            </a:pPr>
            <a:r>
              <a:rPr lang="en-US" altLang="en-US" sz="3400" i="1" dirty="0">
                <a:effectLst/>
              </a:rPr>
              <a:t>“Love is patient, love is kind and is not jealous; love does not brag and is not arrogant, does not act unbecomingly; it does not seek its own, is not provoked, does not take into account a wrong suffered, does not rejoice in unrighteousness, but rejoices with the truth; bears all things, believes all things, hopes all things, endures all things.”</a:t>
            </a:r>
            <a:r>
              <a:rPr lang="en-US" altLang="en-US" sz="3400" b="1" dirty="0">
                <a:effectLst/>
              </a:rPr>
              <a:t> </a:t>
            </a:r>
            <a:br>
              <a:rPr lang="en-US" altLang="en-US" sz="3400" b="1" dirty="0">
                <a:effectLst/>
              </a:rPr>
            </a:br>
            <a:r>
              <a:rPr lang="en-US" altLang="en-US" sz="3400" b="1" dirty="0">
                <a:solidFill>
                  <a:srgbClr val="FF0000"/>
                </a:solidFill>
                <a:effectLst/>
              </a:rPr>
              <a:t>(1 Corinthians 13:4-7) </a:t>
            </a:r>
          </a:p>
        </p:txBody>
      </p:sp>
    </p:spTree>
    <p:extLst>
      <p:ext uri="{BB962C8B-B14F-4D97-AF65-F5344CB8AC3E}">
        <p14:creationId xmlns:p14="http://schemas.microsoft.com/office/powerpoint/2010/main" val="248300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03C32-B754-923B-D65B-49472CE600CD}"/>
            </a:ext>
          </a:extLst>
        </p:cNvPr>
        <p:cNvGrpSpPr/>
        <p:nvPr/>
      </p:nvGrpSpPr>
      <p:grpSpPr>
        <a:xfrm>
          <a:off x="0" y="0"/>
          <a:ext cx="0" cy="0"/>
          <a:chOff x="0" y="0"/>
          <a:chExt cx="0" cy="0"/>
        </a:xfrm>
      </p:grpSpPr>
      <p:sp>
        <p:nvSpPr>
          <p:cNvPr id="11266" name="Title 1">
            <a:extLst>
              <a:ext uri="{FF2B5EF4-FFF2-40B4-BE49-F238E27FC236}">
                <a16:creationId xmlns:a16="http://schemas.microsoft.com/office/drawing/2014/main" id="{104B958E-73A7-AE77-8D24-0C78412E2BA8}"/>
              </a:ext>
            </a:extLst>
          </p:cNvPr>
          <p:cNvSpPr>
            <a:spLocks noGrp="1"/>
          </p:cNvSpPr>
          <p:nvPr>
            <p:ph type="title"/>
          </p:nvPr>
        </p:nvSpPr>
        <p:spPr>
          <a:xfrm>
            <a:off x="838200" y="228600"/>
            <a:ext cx="7772400" cy="1447800"/>
          </a:xfrm>
        </p:spPr>
        <p:txBody>
          <a:bodyPr/>
          <a:lstStyle/>
          <a:p>
            <a:pPr algn="ctr" eaLnBrk="1" hangingPunct="1"/>
            <a:r>
              <a:rPr lang="en-US" altLang="en-US" b="1" dirty="0">
                <a:solidFill>
                  <a:schemeClr val="tx1"/>
                </a:solidFill>
              </a:rPr>
              <a:t>Churches that Succeed are United! Unity based on truth!</a:t>
            </a:r>
          </a:p>
        </p:txBody>
      </p:sp>
      <p:sp>
        <p:nvSpPr>
          <p:cNvPr id="3" name="Content Placeholder 2">
            <a:extLst>
              <a:ext uri="{FF2B5EF4-FFF2-40B4-BE49-F238E27FC236}">
                <a16:creationId xmlns:a16="http://schemas.microsoft.com/office/drawing/2014/main" id="{6A473A6B-91D3-216E-4591-73579E2D54E7}"/>
              </a:ext>
            </a:extLst>
          </p:cNvPr>
          <p:cNvSpPr>
            <a:spLocks noGrp="1"/>
          </p:cNvSpPr>
          <p:nvPr>
            <p:ph idx="1"/>
          </p:nvPr>
        </p:nvSpPr>
        <p:spPr>
          <a:xfrm>
            <a:off x="838200" y="1905000"/>
            <a:ext cx="7772400" cy="4800600"/>
          </a:xfrm>
        </p:spPr>
        <p:txBody>
          <a:bodyPr/>
          <a:lstStyle/>
          <a:p>
            <a:pPr algn="ctr" eaLnBrk="1" hangingPunct="1">
              <a:buNone/>
            </a:pPr>
            <a:r>
              <a:rPr lang="en-US" altLang="en-US" sz="4000" i="1" dirty="0">
                <a:effectLst/>
              </a:rPr>
              <a:t>“Now I exhort you, brethren, by the name of our Lord Jesus Christ, that you all agree and that there be no divisions among you, but that you be made complete in the same mind and in the same judgment.” </a:t>
            </a:r>
            <a:r>
              <a:rPr lang="en-US" altLang="en-US" sz="4000" b="1" dirty="0">
                <a:solidFill>
                  <a:srgbClr val="FF0000"/>
                </a:solidFill>
                <a:effectLst/>
              </a:rPr>
              <a:t>(1 Corinthians 1:10)</a:t>
            </a:r>
          </a:p>
        </p:txBody>
      </p:sp>
    </p:spTree>
    <p:extLst>
      <p:ext uri="{BB962C8B-B14F-4D97-AF65-F5344CB8AC3E}">
        <p14:creationId xmlns:p14="http://schemas.microsoft.com/office/powerpoint/2010/main" val="239189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084C259-C702-F67F-D0DE-17AE50B7A7BA}"/>
              </a:ext>
            </a:extLst>
          </p:cNvPr>
          <p:cNvSpPr>
            <a:spLocks noGrp="1"/>
          </p:cNvSpPr>
          <p:nvPr>
            <p:ph type="title"/>
          </p:nvPr>
        </p:nvSpPr>
        <p:spPr>
          <a:xfrm>
            <a:off x="838200" y="228600"/>
            <a:ext cx="7772400" cy="1447800"/>
          </a:xfrm>
        </p:spPr>
        <p:txBody>
          <a:bodyPr/>
          <a:lstStyle/>
          <a:p>
            <a:pPr algn="ctr" eaLnBrk="1" hangingPunct="1"/>
            <a:r>
              <a:rPr lang="en-US" altLang="en-US" b="1" dirty="0">
                <a:solidFill>
                  <a:schemeClr val="tx1"/>
                </a:solidFill>
              </a:rPr>
              <a:t>Churches that Succeed are United! Unity based on truth!</a:t>
            </a:r>
          </a:p>
        </p:txBody>
      </p:sp>
      <p:sp>
        <p:nvSpPr>
          <p:cNvPr id="3" name="Content Placeholder 2">
            <a:extLst>
              <a:ext uri="{FF2B5EF4-FFF2-40B4-BE49-F238E27FC236}">
                <a16:creationId xmlns:a16="http://schemas.microsoft.com/office/drawing/2014/main" id="{EFBA9E8A-E4A3-80B3-BE5B-B2CD55F201FF}"/>
              </a:ext>
            </a:extLst>
          </p:cNvPr>
          <p:cNvSpPr>
            <a:spLocks noGrp="1"/>
          </p:cNvSpPr>
          <p:nvPr>
            <p:ph idx="1"/>
          </p:nvPr>
        </p:nvSpPr>
        <p:spPr>
          <a:xfrm>
            <a:off x="838200" y="1681578"/>
            <a:ext cx="7772400" cy="5100221"/>
          </a:xfrm>
        </p:spPr>
        <p:txBody>
          <a:bodyPr/>
          <a:lstStyle/>
          <a:p>
            <a:pPr algn="ctr" eaLnBrk="1" hangingPunct="1">
              <a:buNone/>
            </a:pPr>
            <a:r>
              <a:rPr lang="en-US" altLang="en-US" sz="3000" i="1" dirty="0">
                <a:effectLst/>
              </a:rPr>
              <a:t>“</a:t>
            </a:r>
            <a:r>
              <a:rPr lang="en-US" altLang="en-US" sz="3000" b="1" i="1" dirty="0">
                <a:effectLst/>
              </a:rPr>
              <a:t>Sanctify them in the truth; Your word is truth</a:t>
            </a:r>
            <a:r>
              <a:rPr lang="en-US" altLang="en-US" sz="3000" i="1" dirty="0">
                <a:effectLst/>
              </a:rPr>
              <a:t>. As You sent Me into the world, I also have sent them into the world. For their sakes I sanctify Myself, that they themselves also may be sanctified in truth. I do not ask on behalf of these alone, but for those also who believe in Me through their word; </a:t>
            </a:r>
            <a:r>
              <a:rPr lang="en-US" altLang="en-US" sz="3000" b="1" i="1" dirty="0">
                <a:effectLst/>
              </a:rPr>
              <a:t>that they may all be one</a:t>
            </a:r>
            <a:r>
              <a:rPr lang="en-US" altLang="en-US" sz="3000" i="1" dirty="0">
                <a:effectLst/>
              </a:rPr>
              <a:t>; even as You, Father, are in Me and I in You, </a:t>
            </a:r>
            <a:r>
              <a:rPr lang="en-US" altLang="en-US" sz="3000" b="1" i="1" dirty="0">
                <a:effectLst/>
              </a:rPr>
              <a:t>that they also may be in Us</a:t>
            </a:r>
            <a:r>
              <a:rPr lang="en-US" altLang="en-US" sz="3000" i="1" dirty="0">
                <a:effectLst/>
              </a:rPr>
              <a:t>, so that the world may believe that You sent Me.” </a:t>
            </a:r>
            <a:br>
              <a:rPr lang="en-US" altLang="en-US" sz="3000" i="1" dirty="0">
                <a:effectLst/>
              </a:rPr>
            </a:br>
            <a:r>
              <a:rPr lang="en-US" altLang="en-US" sz="3000" b="1" dirty="0">
                <a:solidFill>
                  <a:srgbClr val="FF0000"/>
                </a:solidFill>
                <a:effectLst/>
              </a:rPr>
              <a:t>(John 17:17-21)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A1EA8-3042-DEB8-2126-6276732FCB0A}"/>
            </a:ext>
          </a:extLst>
        </p:cNvPr>
        <p:cNvGrpSpPr/>
        <p:nvPr/>
      </p:nvGrpSpPr>
      <p:grpSpPr>
        <a:xfrm>
          <a:off x="0" y="0"/>
          <a:ext cx="0" cy="0"/>
          <a:chOff x="0" y="0"/>
          <a:chExt cx="0" cy="0"/>
        </a:xfrm>
      </p:grpSpPr>
      <p:sp>
        <p:nvSpPr>
          <p:cNvPr id="11266" name="Title 1">
            <a:extLst>
              <a:ext uri="{FF2B5EF4-FFF2-40B4-BE49-F238E27FC236}">
                <a16:creationId xmlns:a16="http://schemas.microsoft.com/office/drawing/2014/main" id="{04255BBD-0BC9-6BE9-127E-7F9CE133916B}"/>
              </a:ext>
            </a:extLst>
          </p:cNvPr>
          <p:cNvSpPr>
            <a:spLocks noGrp="1"/>
          </p:cNvSpPr>
          <p:nvPr>
            <p:ph type="title"/>
          </p:nvPr>
        </p:nvSpPr>
        <p:spPr>
          <a:xfrm>
            <a:off x="762000" y="15551"/>
            <a:ext cx="7772400" cy="1447800"/>
          </a:xfrm>
        </p:spPr>
        <p:txBody>
          <a:bodyPr/>
          <a:lstStyle/>
          <a:p>
            <a:pPr algn="ctr" eaLnBrk="1" hangingPunct="1"/>
            <a:r>
              <a:rPr lang="en-US" altLang="en-US" b="1" dirty="0">
                <a:solidFill>
                  <a:schemeClr val="tx1"/>
                </a:solidFill>
              </a:rPr>
              <a:t>Churches that Succeed are United! Unity based on truth!</a:t>
            </a:r>
          </a:p>
        </p:txBody>
      </p:sp>
      <p:sp>
        <p:nvSpPr>
          <p:cNvPr id="3" name="Content Placeholder 2">
            <a:extLst>
              <a:ext uri="{FF2B5EF4-FFF2-40B4-BE49-F238E27FC236}">
                <a16:creationId xmlns:a16="http://schemas.microsoft.com/office/drawing/2014/main" id="{3FF80A93-C775-A30D-3796-7A864F09A865}"/>
              </a:ext>
            </a:extLst>
          </p:cNvPr>
          <p:cNvSpPr>
            <a:spLocks noGrp="1"/>
          </p:cNvSpPr>
          <p:nvPr>
            <p:ph idx="1"/>
          </p:nvPr>
        </p:nvSpPr>
        <p:spPr>
          <a:xfrm>
            <a:off x="685800" y="1524000"/>
            <a:ext cx="7924800" cy="5181600"/>
          </a:xfrm>
        </p:spPr>
        <p:txBody>
          <a:bodyPr/>
          <a:lstStyle/>
          <a:p>
            <a:pPr algn="ctr" eaLnBrk="1" hangingPunct="1">
              <a:buNone/>
            </a:pPr>
            <a:r>
              <a:rPr lang="en-US" altLang="en-US" sz="3000" i="1" dirty="0">
                <a:effectLst/>
              </a:rPr>
              <a:t>“Therefore I, the prisoner of the Lord, implore you to walk in a manner worthy of the calling with which you have been called, with all humility and gentleness, with patience, showing tolerance for one another in love, being diligent to preserve the </a:t>
            </a:r>
            <a:r>
              <a:rPr lang="en-US" altLang="en-US" sz="3000" b="1" i="1" dirty="0">
                <a:effectLst/>
              </a:rPr>
              <a:t>unity of the Spirit</a:t>
            </a:r>
            <a:r>
              <a:rPr lang="en-US" altLang="en-US" sz="3000" i="1" dirty="0">
                <a:effectLst/>
              </a:rPr>
              <a:t> in the bond of peace. There is </a:t>
            </a:r>
            <a:r>
              <a:rPr lang="en-US" altLang="en-US" sz="3000" b="1" i="1" dirty="0">
                <a:effectLst/>
              </a:rPr>
              <a:t>one body</a:t>
            </a:r>
            <a:r>
              <a:rPr lang="en-US" altLang="en-US" sz="3000" i="1" dirty="0">
                <a:effectLst/>
              </a:rPr>
              <a:t> and </a:t>
            </a:r>
            <a:r>
              <a:rPr lang="en-US" altLang="en-US" sz="3000" b="1" i="1" dirty="0">
                <a:effectLst/>
              </a:rPr>
              <a:t>one Spirit</a:t>
            </a:r>
            <a:r>
              <a:rPr lang="en-US" altLang="en-US" sz="3000" i="1" dirty="0">
                <a:effectLst/>
              </a:rPr>
              <a:t>, just as also you were called in </a:t>
            </a:r>
            <a:r>
              <a:rPr lang="en-US" altLang="en-US" sz="3000" b="1" i="1" dirty="0">
                <a:effectLst/>
              </a:rPr>
              <a:t>one hop</a:t>
            </a:r>
            <a:r>
              <a:rPr lang="en-US" altLang="en-US" sz="3000" i="1" dirty="0">
                <a:effectLst/>
              </a:rPr>
              <a:t>e of your calling; </a:t>
            </a:r>
            <a:r>
              <a:rPr lang="en-US" altLang="en-US" sz="3000" b="1" i="1" dirty="0">
                <a:effectLst/>
              </a:rPr>
              <a:t>one Lord</a:t>
            </a:r>
            <a:r>
              <a:rPr lang="en-US" altLang="en-US" sz="3000" i="1" dirty="0">
                <a:effectLst/>
              </a:rPr>
              <a:t>, </a:t>
            </a:r>
            <a:r>
              <a:rPr lang="en-US" altLang="en-US" sz="3000" b="1" i="1" dirty="0">
                <a:effectLst/>
              </a:rPr>
              <a:t>one faith</a:t>
            </a:r>
            <a:r>
              <a:rPr lang="en-US" altLang="en-US" sz="3000" i="1" dirty="0">
                <a:effectLst/>
              </a:rPr>
              <a:t>, </a:t>
            </a:r>
            <a:r>
              <a:rPr lang="en-US" altLang="en-US" sz="3000" b="1" i="1" dirty="0">
                <a:effectLst/>
              </a:rPr>
              <a:t>one baptism</a:t>
            </a:r>
            <a:r>
              <a:rPr lang="en-US" altLang="en-US" sz="3000" i="1" dirty="0">
                <a:effectLst/>
              </a:rPr>
              <a:t>, </a:t>
            </a:r>
            <a:r>
              <a:rPr lang="en-US" altLang="en-US" sz="3000" b="1" i="1" dirty="0">
                <a:effectLst/>
              </a:rPr>
              <a:t>one God </a:t>
            </a:r>
            <a:r>
              <a:rPr lang="en-US" altLang="en-US" sz="3000" i="1" dirty="0">
                <a:effectLst/>
              </a:rPr>
              <a:t>and Father of all who is over all and through all and in all.”</a:t>
            </a:r>
            <a:r>
              <a:rPr lang="en-US" altLang="en-US" sz="3000" dirty="0">
                <a:effectLst/>
              </a:rPr>
              <a:t> </a:t>
            </a:r>
            <a:r>
              <a:rPr lang="en-US" altLang="en-US" sz="3000" b="1" dirty="0">
                <a:solidFill>
                  <a:srgbClr val="FF0000"/>
                </a:solidFill>
                <a:effectLst/>
              </a:rPr>
              <a:t>(Ephesians 4:1-6)</a:t>
            </a:r>
          </a:p>
        </p:txBody>
      </p:sp>
    </p:spTree>
    <p:extLst>
      <p:ext uri="{BB962C8B-B14F-4D97-AF65-F5344CB8AC3E}">
        <p14:creationId xmlns:p14="http://schemas.microsoft.com/office/powerpoint/2010/main" val="148331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FBC41-BDDD-CB85-E401-043DE91FC477}"/>
            </a:ext>
          </a:extLst>
        </p:cNvPr>
        <p:cNvGrpSpPr/>
        <p:nvPr/>
      </p:nvGrpSpPr>
      <p:grpSpPr>
        <a:xfrm>
          <a:off x="0" y="0"/>
          <a:ext cx="0" cy="0"/>
          <a:chOff x="0" y="0"/>
          <a:chExt cx="0" cy="0"/>
        </a:xfrm>
      </p:grpSpPr>
      <p:sp>
        <p:nvSpPr>
          <p:cNvPr id="11266" name="Title 1">
            <a:extLst>
              <a:ext uri="{FF2B5EF4-FFF2-40B4-BE49-F238E27FC236}">
                <a16:creationId xmlns:a16="http://schemas.microsoft.com/office/drawing/2014/main" id="{5F1DC4DE-9DD3-C7DE-C708-A33457995BB7}"/>
              </a:ext>
            </a:extLst>
          </p:cNvPr>
          <p:cNvSpPr>
            <a:spLocks noGrp="1"/>
          </p:cNvSpPr>
          <p:nvPr>
            <p:ph type="title"/>
          </p:nvPr>
        </p:nvSpPr>
        <p:spPr>
          <a:xfrm>
            <a:off x="762000" y="0"/>
            <a:ext cx="7772400" cy="1447800"/>
          </a:xfrm>
        </p:spPr>
        <p:txBody>
          <a:bodyPr/>
          <a:lstStyle/>
          <a:p>
            <a:pPr algn="ctr" eaLnBrk="1" hangingPunct="1"/>
            <a:r>
              <a:rPr lang="en-US" altLang="en-US" b="1" dirty="0">
                <a:solidFill>
                  <a:schemeClr val="tx1"/>
                </a:solidFill>
              </a:rPr>
              <a:t>Churches that Succeed are United! Unity based on truth!</a:t>
            </a:r>
          </a:p>
        </p:txBody>
      </p:sp>
      <p:sp>
        <p:nvSpPr>
          <p:cNvPr id="3" name="Content Placeholder 2">
            <a:extLst>
              <a:ext uri="{FF2B5EF4-FFF2-40B4-BE49-F238E27FC236}">
                <a16:creationId xmlns:a16="http://schemas.microsoft.com/office/drawing/2014/main" id="{2129AEDD-0546-7CB8-4100-6F54A62DC626}"/>
              </a:ext>
            </a:extLst>
          </p:cNvPr>
          <p:cNvSpPr>
            <a:spLocks noGrp="1"/>
          </p:cNvSpPr>
          <p:nvPr>
            <p:ph idx="1"/>
          </p:nvPr>
        </p:nvSpPr>
        <p:spPr>
          <a:xfrm>
            <a:off x="838200" y="1752600"/>
            <a:ext cx="7772400" cy="4114800"/>
          </a:xfrm>
        </p:spPr>
        <p:txBody>
          <a:bodyPr/>
          <a:lstStyle/>
          <a:p>
            <a:pPr algn="ctr" eaLnBrk="1" hangingPunct="1">
              <a:buNone/>
            </a:pPr>
            <a:r>
              <a:rPr lang="en-US" altLang="en-US" sz="3600" i="1" dirty="0">
                <a:effectLst/>
              </a:rPr>
              <a:t>“Only conduct yourselves in a manner worthy of the gospel of Christ, so that whether I come and see you or remain absent, I will hear of you that you are </a:t>
            </a:r>
            <a:r>
              <a:rPr lang="en-US" altLang="en-US" sz="3600" b="1" i="1" dirty="0">
                <a:effectLst/>
              </a:rPr>
              <a:t>standing firm in one spirit, with one mind striving together for the faith of the gospel </a:t>
            </a:r>
            <a:r>
              <a:rPr lang="en-US" altLang="en-US" sz="3600" i="1" dirty="0">
                <a:effectLst/>
              </a:rPr>
              <a:t>…” </a:t>
            </a:r>
            <a:r>
              <a:rPr lang="en-US" altLang="en-US" sz="3600" b="1" dirty="0">
                <a:solidFill>
                  <a:srgbClr val="FF0000"/>
                </a:solidFill>
                <a:effectLst/>
              </a:rPr>
              <a:t>(Philippians 1:27)</a:t>
            </a:r>
          </a:p>
        </p:txBody>
      </p:sp>
    </p:spTree>
    <p:extLst>
      <p:ext uri="{BB962C8B-B14F-4D97-AF65-F5344CB8AC3E}">
        <p14:creationId xmlns:p14="http://schemas.microsoft.com/office/powerpoint/2010/main" val="36950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FC9BF569-BB82-567E-660F-0C9048FA1D85}"/>
              </a:ext>
            </a:extLst>
          </p:cNvPr>
          <p:cNvSpPr>
            <a:spLocks noGrp="1"/>
          </p:cNvSpPr>
          <p:nvPr>
            <p:ph type="title"/>
          </p:nvPr>
        </p:nvSpPr>
        <p:spPr>
          <a:xfrm>
            <a:off x="685800" y="0"/>
            <a:ext cx="7772400" cy="1981200"/>
          </a:xfrm>
        </p:spPr>
        <p:txBody>
          <a:bodyPr/>
          <a:lstStyle/>
          <a:p>
            <a:pPr algn="ctr" eaLnBrk="1" hangingPunct="1"/>
            <a:r>
              <a:rPr lang="en-US" altLang="en-US" b="1" dirty="0">
                <a:solidFill>
                  <a:schemeClr val="tx1"/>
                </a:solidFill>
              </a:rPr>
              <a:t>Churches that Succeed </a:t>
            </a:r>
            <a:br>
              <a:rPr lang="en-US" altLang="en-US" b="1" dirty="0">
                <a:solidFill>
                  <a:schemeClr val="tx1"/>
                </a:solidFill>
              </a:rPr>
            </a:br>
            <a:r>
              <a:rPr lang="en-US" altLang="en-US" b="1" dirty="0">
                <a:solidFill>
                  <a:schemeClr val="tx1"/>
                </a:solidFill>
              </a:rPr>
              <a:t>are Rooted and Grounded </a:t>
            </a:r>
            <a:br>
              <a:rPr lang="en-US" altLang="en-US" b="1" dirty="0">
                <a:solidFill>
                  <a:schemeClr val="tx1"/>
                </a:solidFill>
              </a:rPr>
            </a:br>
            <a:r>
              <a:rPr lang="en-US" altLang="en-US" b="1" dirty="0">
                <a:solidFill>
                  <a:schemeClr val="tx1"/>
                </a:solidFill>
              </a:rPr>
              <a:t>in the Truth!</a:t>
            </a:r>
          </a:p>
        </p:txBody>
      </p:sp>
      <p:sp>
        <p:nvSpPr>
          <p:cNvPr id="3" name="Content Placeholder 2">
            <a:extLst>
              <a:ext uri="{FF2B5EF4-FFF2-40B4-BE49-F238E27FC236}">
                <a16:creationId xmlns:a16="http://schemas.microsoft.com/office/drawing/2014/main" id="{2CA8F55F-5E36-60F3-2CB5-DADC5524F2A3}"/>
              </a:ext>
            </a:extLst>
          </p:cNvPr>
          <p:cNvSpPr>
            <a:spLocks noGrp="1"/>
          </p:cNvSpPr>
          <p:nvPr>
            <p:ph idx="1"/>
          </p:nvPr>
        </p:nvSpPr>
        <p:spPr>
          <a:xfrm>
            <a:off x="1219200" y="1981200"/>
            <a:ext cx="7696200" cy="4800600"/>
          </a:xfrm>
        </p:spPr>
        <p:txBody>
          <a:bodyPr/>
          <a:lstStyle/>
          <a:p>
            <a:pPr eaLnBrk="1" hangingPunct="1">
              <a:buFont typeface="Monotype Sorts"/>
              <a:buNone/>
            </a:pPr>
            <a:r>
              <a:rPr lang="en-US" altLang="en-US" sz="3600" b="1" dirty="0">
                <a:effectLst/>
              </a:rPr>
              <a:t>We must walk “in Him.” </a:t>
            </a:r>
            <a:br>
              <a:rPr lang="en-US" altLang="en-US" sz="3600" b="1" dirty="0">
                <a:effectLst/>
              </a:rPr>
            </a:br>
            <a:r>
              <a:rPr lang="en-US" altLang="en-US" sz="3600" b="1" dirty="0">
                <a:solidFill>
                  <a:srgbClr val="FF0000"/>
                </a:solidFill>
                <a:effectLst/>
              </a:rPr>
              <a:t>Colossians 2:6-7</a:t>
            </a:r>
          </a:p>
          <a:p>
            <a:pPr eaLnBrk="1" hangingPunct="1">
              <a:buNone/>
            </a:pPr>
            <a:r>
              <a:rPr lang="en-US" altLang="en-US" sz="3600" b="1" dirty="0">
                <a:effectLst/>
              </a:rPr>
              <a:t>We must know His will. </a:t>
            </a:r>
            <a:br>
              <a:rPr lang="en-US" altLang="en-US" sz="3600" b="1" dirty="0">
                <a:effectLst/>
              </a:rPr>
            </a:br>
            <a:r>
              <a:rPr lang="en-US" altLang="en-US" sz="3600" b="1" dirty="0">
                <a:solidFill>
                  <a:srgbClr val="FF0000"/>
                </a:solidFill>
                <a:effectLst/>
              </a:rPr>
              <a:t>Ephesians 5:15-17</a:t>
            </a:r>
          </a:p>
          <a:p>
            <a:pPr eaLnBrk="1" hangingPunct="1">
              <a:buNone/>
            </a:pPr>
            <a:r>
              <a:rPr lang="en-US" altLang="en-US" sz="3600" b="1" dirty="0">
                <a:effectLst/>
              </a:rPr>
              <a:t>We must keep His word. </a:t>
            </a:r>
            <a:r>
              <a:rPr lang="en-US" altLang="en-US" sz="3600" b="1" dirty="0">
                <a:solidFill>
                  <a:srgbClr val="FF0000"/>
                </a:solidFill>
                <a:effectLst/>
              </a:rPr>
              <a:t>1 John 2:3-6</a:t>
            </a:r>
          </a:p>
          <a:p>
            <a:pPr eaLnBrk="1" hangingPunct="1">
              <a:buFont typeface="Monotype Sorts"/>
              <a:buNone/>
            </a:pPr>
            <a:r>
              <a:rPr lang="en-US" altLang="en-US" sz="3600" b="1" dirty="0">
                <a:effectLst/>
              </a:rPr>
              <a:t>Ignorance of the word of God has always been devastating! </a:t>
            </a:r>
            <a:r>
              <a:rPr lang="en-US" altLang="en-US" sz="3600" b="1" dirty="0">
                <a:solidFill>
                  <a:srgbClr val="FF0000"/>
                </a:solidFill>
                <a:effectLst/>
              </a:rPr>
              <a:t>Hosea 4:6; </a:t>
            </a:r>
            <a:br>
              <a:rPr lang="en-US" altLang="en-US" sz="3600" b="1" dirty="0">
                <a:solidFill>
                  <a:srgbClr val="FF0000"/>
                </a:solidFill>
                <a:effectLst/>
              </a:rPr>
            </a:br>
            <a:r>
              <a:rPr lang="en-US" altLang="en-US" sz="3600" b="1" dirty="0">
                <a:solidFill>
                  <a:srgbClr val="FF0000"/>
                </a:solidFill>
                <a:effectLst/>
              </a:rPr>
              <a:t>Isaiah 5:13</a:t>
            </a:r>
            <a:endParaRPr lang="en-US" altLang="en-US" sz="3600" b="1"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E1F6C-E3A4-70CF-337E-DEEF194DEF1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D0BC94-4825-AFC1-8653-7ED499EDEAE6}"/>
              </a:ext>
            </a:extLst>
          </p:cNvPr>
          <p:cNvSpPr>
            <a:spLocks noGrp="1"/>
          </p:cNvSpPr>
          <p:nvPr>
            <p:ph idx="1"/>
          </p:nvPr>
        </p:nvSpPr>
        <p:spPr>
          <a:xfrm>
            <a:off x="1066800" y="2438400"/>
            <a:ext cx="7772400" cy="4114800"/>
          </a:xfrm>
        </p:spPr>
        <p:txBody>
          <a:bodyPr/>
          <a:lstStyle/>
          <a:p>
            <a:pPr eaLnBrk="1" hangingPunct="1">
              <a:buFont typeface="Monotype Sorts"/>
              <a:buNone/>
            </a:pPr>
            <a:r>
              <a:rPr lang="en-US" altLang="en-US" sz="3600" b="1" dirty="0">
                <a:effectLst/>
              </a:rPr>
              <a:t>The apostle Paul appealed to the elders of the church at Ephesus to be on guard against false teachers. </a:t>
            </a:r>
            <a:br>
              <a:rPr lang="en-US" altLang="en-US" sz="3600" b="1" dirty="0">
                <a:effectLst/>
              </a:rPr>
            </a:br>
            <a:r>
              <a:rPr lang="en-US" altLang="en-US" sz="3600" b="1" dirty="0">
                <a:solidFill>
                  <a:srgbClr val="FF0000"/>
                </a:solidFill>
                <a:effectLst/>
              </a:rPr>
              <a:t>Acts 20:28-32</a:t>
            </a:r>
          </a:p>
          <a:p>
            <a:pPr eaLnBrk="1" hangingPunct="1">
              <a:buFont typeface="Monotype Sorts"/>
              <a:buNone/>
            </a:pPr>
            <a:r>
              <a:rPr lang="en-US" altLang="en-US" sz="3600" b="1" dirty="0">
                <a:effectLst/>
              </a:rPr>
              <a:t>“Holding fast the faithful word” is one of the qualifications of elders. </a:t>
            </a:r>
            <a:br>
              <a:rPr lang="en-US" altLang="en-US" sz="3600" b="1" dirty="0">
                <a:effectLst/>
              </a:rPr>
            </a:br>
            <a:r>
              <a:rPr lang="en-US" altLang="en-US" sz="3600" b="1" dirty="0">
                <a:solidFill>
                  <a:srgbClr val="FF0000"/>
                </a:solidFill>
                <a:effectLst/>
              </a:rPr>
              <a:t>Titus 1:7-9</a:t>
            </a:r>
          </a:p>
        </p:txBody>
      </p:sp>
      <p:sp>
        <p:nvSpPr>
          <p:cNvPr id="5" name="Title 1">
            <a:extLst>
              <a:ext uri="{FF2B5EF4-FFF2-40B4-BE49-F238E27FC236}">
                <a16:creationId xmlns:a16="http://schemas.microsoft.com/office/drawing/2014/main" id="{15FC49E8-DDCB-98A0-BA5C-3F0443B101FC}"/>
              </a:ext>
            </a:extLst>
          </p:cNvPr>
          <p:cNvSpPr>
            <a:spLocks noGrp="1"/>
          </p:cNvSpPr>
          <p:nvPr>
            <p:ph type="title"/>
          </p:nvPr>
        </p:nvSpPr>
        <p:spPr>
          <a:xfrm>
            <a:off x="685800" y="0"/>
            <a:ext cx="7772400" cy="1981200"/>
          </a:xfrm>
        </p:spPr>
        <p:txBody>
          <a:bodyPr/>
          <a:lstStyle/>
          <a:p>
            <a:pPr algn="ctr" eaLnBrk="1" hangingPunct="1"/>
            <a:r>
              <a:rPr lang="en-US" altLang="en-US" b="1" dirty="0">
                <a:solidFill>
                  <a:schemeClr val="tx1"/>
                </a:solidFill>
              </a:rPr>
              <a:t>Churches that Succeed </a:t>
            </a:r>
            <a:br>
              <a:rPr lang="en-US" altLang="en-US" b="1" dirty="0">
                <a:solidFill>
                  <a:schemeClr val="tx1"/>
                </a:solidFill>
              </a:rPr>
            </a:br>
            <a:r>
              <a:rPr lang="en-US" altLang="en-US" b="1" dirty="0">
                <a:solidFill>
                  <a:schemeClr val="tx1"/>
                </a:solidFill>
              </a:rPr>
              <a:t>are Rooted and Grounded </a:t>
            </a:r>
            <a:br>
              <a:rPr lang="en-US" altLang="en-US" b="1" dirty="0">
                <a:solidFill>
                  <a:schemeClr val="tx1"/>
                </a:solidFill>
              </a:rPr>
            </a:br>
            <a:r>
              <a:rPr lang="en-US" altLang="en-US" b="1" dirty="0">
                <a:solidFill>
                  <a:schemeClr val="tx1"/>
                </a:solidFill>
              </a:rPr>
              <a:t>in the Truth!</a:t>
            </a:r>
          </a:p>
        </p:txBody>
      </p:sp>
    </p:spTree>
    <p:extLst>
      <p:ext uri="{BB962C8B-B14F-4D97-AF65-F5344CB8AC3E}">
        <p14:creationId xmlns:p14="http://schemas.microsoft.com/office/powerpoint/2010/main" val="308385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B2A1ACB-BF08-02B0-6F33-48A63E38394F}"/>
              </a:ext>
            </a:extLst>
          </p:cNvPr>
          <p:cNvSpPr>
            <a:spLocks noGrp="1"/>
          </p:cNvSpPr>
          <p:nvPr>
            <p:ph type="title"/>
          </p:nvPr>
        </p:nvSpPr>
        <p:spPr>
          <a:xfrm>
            <a:off x="1143000" y="152400"/>
            <a:ext cx="7772400" cy="1447800"/>
          </a:xfrm>
        </p:spPr>
        <p:txBody>
          <a:bodyPr/>
          <a:lstStyle/>
          <a:p>
            <a:pPr algn="ctr" eaLnBrk="1" hangingPunct="1"/>
            <a:r>
              <a:rPr lang="en-US" altLang="en-US" b="1" dirty="0">
                <a:solidFill>
                  <a:schemeClr val="tx1"/>
                </a:solidFill>
              </a:rPr>
              <a:t>Churches that Succeed Engage in Enthusiastic Worship …</a:t>
            </a:r>
          </a:p>
        </p:txBody>
      </p:sp>
      <p:sp>
        <p:nvSpPr>
          <p:cNvPr id="3" name="Content Placeholder 2">
            <a:extLst>
              <a:ext uri="{FF2B5EF4-FFF2-40B4-BE49-F238E27FC236}">
                <a16:creationId xmlns:a16="http://schemas.microsoft.com/office/drawing/2014/main" id="{8418EDC7-B067-543F-9B92-9381D861DDDD}"/>
              </a:ext>
            </a:extLst>
          </p:cNvPr>
          <p:cNvSpPr>
            <a:spLocks noGrp="1"/>
          </p:cNvSpPr>
          <p:nvPr>
            <p:ph idx="1"/>
          </p:nvPr>
        </p:nvSpPr>
        <p:spPr>
          <a:xfrm>
            <a:off x="1143000" y="1752600"/>
            <a:ext cx="7772400" cy="5029200"/>
          </a:xfrm>
        </p:spPr>
        <p:txBody>
          <a:bodyPr/>
          <a:lstStyle/>
          <a:p>
            <a:pPr eaLnBrk="1" hangingPunct="1">
              <a:buFont typeface="Monotype Sorts"/>
              <a:buNone/>
            </a:pPr>
            <a:r>
              <a:rPr lang="en-US" altLang="en-US" b="1" dirty="0">
                <a:effectLst/>
              </a:rPr>
              <a:t>Singing that is uplifting and encouraging. </a:t>
            </a:r>
            <a:r>
              <a:rPr lang="en-US" altLang="en-US" b="1" dirty="0">
                <a:solidFill>
                  <a:srgbClr val="FF0000"/>
                </a:solidFill>
                <a:effectLst/>
              </a:rPr>
              <a:t>Ephesians 5:18-21; Colossians 3:16</a:t>
            </a:r>
          </a:p>
          <a:p>
            <a:pPr eaLnBrk="1" hangingPunct="1">
              <a:buNone/>
            </a:pPr>
            <a:r>
              <a:rPr lang="en-US" altLang="en-US" b="1" dirty="0">
                <a:effectLst/>
              </a:rPr>
              <a:t>Prayers that are fervent and sincere. </a:t>
            </a:r>
            <a:br>
              <a:rPr lang="en-US" altLang="en-US" b="1" dirty="0">
                <a:effectLst/>
              </a:rPr>
            </a:br>
            <a:r>
              <a:rPr lang="en-US" altLang="en-US" b="1" dirty="0">
                <a:solidFill>
                  <a:srgbClr val="FF0000"/>
                </a:solidFill>
                <a:effectLst/>
              </a:rPr>
              <a:t>Acts 2:42; 1 Thessalonians 5:16-18;</a:t>
            </a:r>
            <a:br>
              <a:rPr lang="en-US" altLang="en-US" b="1" dirty="0">
                <a:solidFill>
                  <a:srgbClr val="FF0000"/>
                </a:solidFill>
                <a:effectLst/>
              </a:rPr>
            </a:br>
            <a:r>
              <a:rPr lang="en-US" altLang="en-US" b="1" dirty="0">
                <a:solidFill>
                  <a:srgbClr val="FF0000"/>
                </a:solidFill>
                <a:effectLst/>
              </a:rPr>
              <a:t>James 5:16</a:t>
            </a:r>
          </a:p>
          <a:p>
            <a:pPr eaLnBrk="1" hangingPunct="1">
              <a:buFont typeface="Monotype Sorts"/>
              <a:buNone/>
            </a:pPr>
            <a:r>
              <a:rPr lang="en-US" altLang="en-US" b="1" dirty="0">
                <a:effectLst/>
              </a:rPr>
              <a:t>Where members are enthusiastic in attending worship. </a:t>
            </a:r>
            <a:r>
              <a:rPr lang="en-US" altLang="en-US" b="1" dirty="0">
                <a:solidFill>
                  <a:srgbClr val="FF0000"/>
                </a:solidFill>
                <a:effectLst/>
              </a:rPr>
              <a:t>Hebrews 10:23-25</a:t>
            </a:r>
          </a:p>
          <a:p>
            <a:pPr eaLnBrk="1" hangingPunct="1">
              <a:buFont typeface="Monotype Sorts"/>
              <a:buNone/>
            </a:pPr>
            <a:r>
              <a:rPr lang="en-US" altLang="en-US" b="1" u="sng" dirty="0">
                <a:effectLst/>
              </a:rPr>
              <a:t>Note</a:t>
            </a:r>
            <a:r>
              <a:rPr lang="en-US" altLang="en-US" b="1" dirty="0">
                <a:effectLst/>
              </a:rPr>
              <a:t>: a church characterized by apathy in these areas, unless it changes, will fail!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17A91-DC17-EE09-E5E5-C82A634B37E2}"/>
            </a:ext>
          </a:extLst>
        </p:cNvPr>
        <p:cNvGrpSpPr/>
        <p:nvPr/>
      </p:nvGrpSpPr>
      <p:grpSpPr>
        <a:xfrm>
          <a:off x="0" y="0"/>
          <a:ext cx="0" cy="0"/>
          <a:chOff x="0" y="0"/>
          <a:chExt cx="0" cy="0"/>
        </a:xfrm>
      </p:grpSpPr>
      <p:sp>
        <p:nvSpPr>
          <p:cNvPr id="3074" name="Title 3">
            <a:extLst>
              <a:ext uri="{FF2B5EF4-FFF2-40B4-BE49-F238E27FC236}">
                <a16:creationId xmlns:a16="http://schemas.microsoft.com/office/drawing/2014/main" id="{212B0337-11B0-455F-46B9-5C1EB246A602}"/>
              </a:ext>
            </a:extLst>
          </p:cNvPr>
          <p:cNvSpPr>
            <a:spLocks noGrp="1"/>
          </p:cNvSpPr>
          <p:nvPr>
            <p:ph type="title"/>
          </p:nvPr>
        </p:nvSpPr>
        <p:spPr>
          <a:xfrm>
            <a:off x="685800" y="76200"/>
            <a:ext cx="7772400" cy="1905000"/>
          </a:xfrm>
        </p:spPr>
        <p:txBody>
          <a:bodyPr/>
          <a:lstStyle/>
          <a:p>
            <a:pPr algn="ctr" eaLnBrk="1" hangingPunct="1"/>
            <a:r>
              <a:rPr lang="en-US" altLang="en-US" sz="4800" b="1" dirty="0">
                <a:solidFill>
                  <a:schemeClr val="tx1"/>
                </a:solidFill>
              </a:rPr>
              <a:t>The Lord’s Church is</a:t>
            </a:r>
            <a:br>
              <a:rPr lang="en-US" altLang="en-US" sz="4800" b="1" dirty="0">
                <a:solidFill>
                  <a:schemeClr val="tx1"/>
                </a:solidFill>
              </a:rPr>
            </a:br>
            <a:r>
              <a:rPr lang="en-US" altLang="en-US" sz="4800" b="1" dirty="0">
                <a:solidFill>
                  <a:schemeClr val="tx1"/>
                </a:solidFill>
              </a:rPr>
              <a:t>The One:</a:t>
            </a:r>
          </a:p>
        </p:txBody>
      </p:sp>
      <p:sp>
        <p:nvSpPr>
          <p:cNvPr id="5" name="Content Placeholder 4">
            <a:extLst>
              <a:ext uri="{FF2B5EF4-FFF2-40B4-BE49-F238E27FC236}">
                <a16:creationId xmlns:a16="http://schemas.microsoft.com/office/drawing/2014/main" id="{2B38BFDA-1CBA-B35C-BBAE-831D0E864C4E}"/>
              </a:ext>
            </a:extLst>
          </p:cNvPr>
          <p:cNvSpPr>
            <a:spLocks noGrp="1"/>
          </p:cNvSpPr>
          <p:nvPr>
            <p:ph idx="1"/>
          </p:nvPr>
        </p:nvSpPr>
        <p:spPr/>
        <p:txBody>
          <a:bodyPr/>
          <a:lstStyle/>
          <a:p>
            <a:pPr eaLnBrk="1" hangingPunct="1">
              <a:buFont typeface="Monotype Sorts"/>
              <a:buNone/>
            </a:pPr>
            <a:r>
              <a:rPr lang="en-US" altLang="en-US" b="1" dirty="0">
                <a:effectLst/>
              </a:rPr>
              <a:t>Jesus built. </a:t>
            </a:r>
            <a:r>
              <a:rPr lang="en-US" altLang="en-US" b="1" dirty="0">
                <a:solidFill>
                  <a:srgbClr val="FF0000"/>
                </a:solidFill>
                <a:effectLst/>
              </a:rPr>
              <a:t>Matthew 16:18</a:t>
            </a:r>
          </a:p>
          <a:p>
            <a:pPr eaLnBrk="1" hangingPunct="1">
              <a:buFont typeface="Monotype Sorts"/>
              <a:buNone/>
            </a:pPr>
            <a:r>
              <a:rPr lang="en-US" altLang="en-US" b="1" dirty="0">
                <a:effectLst/>
              </a:rPr>
              <a:t>Jesus Purchased. </a:t>
            </a:r>
            <a:r>
              <a:rPr lang="en-US" altLang="en-US" b="1" dirty="0">
                <a:solidFill>
                  <a:srgbClr val="FF0000"/>
                </a:solidFill>
                <a:effectLst/>
              </a:rPr>
              <a:t>Acts 20:28</a:t>
            </a:r>
          </a:p>
          <a:p>
            <a:pPr eaLnBrk="1" hangingPunct="1">
              <a:buFont typeface="Monotype Sorts"/>
              <a:buNone/>
            </a:pPr>
            <a:r>
              <a:rPr lang="en-US" altLang="en-US" b="1" dirty="0">
                <a:effectLst/>
              </a:rPr>
              <a:t>Jesus is head of. </a:t>
            </a:r>
            <a:r>
              <a:rPr lang="en-US" altLang="en-US" b="1" dirty="0">
                <a:solidFill>
                  <a:srgbClr val="FF0000"/>
                </a:solidFill>
                <a:effectLst/>
              </a:rPr>
              <a:t>Ephesians 1:22-23</a:t>
            </a:r>
          </a:p>
          <a:p>
            <a:pPr eaLnBrk="1" hangingPunct="1">
              <a:buFont typeface="Monotype Sorts"/>
              <a:buNone/>
            </a:pPr>
            <a:r>
              <a:rPr lang="en-US" altLang="en-US" b="1" dirty="0">
                <a:effectLst/>
              </a:rPr>
              <a:t>Foretold in </a:t>
            </a:r>
            <a:r>
              <a:rPr lang="en-US" altLang="en-US" b="1" dirty="0">
                <a:solidFill>
                  <a:srgbClr val="FF0000"/>
                </a:solidFill>
                <a:effectLst/>
              </a:rPr>
              <a:t>Isaiah 2:2-3</a:t>
            </a:r>
          </a:p>
          <a:p>
            <a:pPr eaLnBrk="1" hangingPunct="1">
              <a:buFont typeface="Monotype Sorts"/>
              <a:buNone/>
            </a:pPr>
            <a:r>
              <a:rPr lang="en-US" altLang="en-US" b="1" dirty="0">
                <a:effectLst/>
              </a:rPr>
              <a:t>Which came into existence on the first day of Pentecost following His resurrection.</a:t>
            </a:r>
            <a:br>
              <a:rPr lang="en-US" altLang="en-US" b="1" dirty="0">
                <a:effectLst/>
              </a:rPr>
            </a:br>
            <a:r>
              <a:rPr lang="en-US" altLang="en-US" b="1" dirty="0">
                <a:solidFill>
                  <a:srgbClr val="FF0000"/>
                </a:solidFill>
                <a:effectLst/>
              </a:rPr>
              <a:t>Luke 24:46-47;</a:t>
            </a:r>
            <a:r>
              <a:rPr lang="en-US" altLang="en-US" b="1" dirty="0">
                <a:effectLst/>
              </a:rPr>
              <a:t> </a:t>
            </a:r>
            <a:r>
              <a:rPr lang="en-US" altLang="en-US" b="1" dirty="0">
                <a:solidFill>
                  <a:srgbClr val="FF0000"/>
                </a:solidFill>
                <a:effectLst/>
              </a:rPr>
              <a:t>Acts 1:8; 2:1-4, 41, 47</a:t>
            </a:r>
          </a:p>
        </p:txBody>
      </p:sp>
    </p:spTree>
    <p:extLst>
      <p:ext uri="{BB962C8B-B14F-4D97-AF65-F5344CB8AC3E}">
        <p14:creationId xmlns:p14="http://schemas.microsoft.com/office/powerpoint/2010/main" val="255916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DED0ADE-CC20-9280-B556-2F9595ECFBEF}"/>
              </a:ext>
            </a:extLst>
          </p:cNvPr>
          <p:cNvSpPr>
            <a:spLocks noGrp="1"/>
          </p:cNvSpPr>
          <p:nvPr>
            <p:ph type="title"/>
          </p:nvPr>
        </p:nvSpPr>
        <p:spPr>
          <a:xfrm>
            <a:off x="1143000" y="0"/>
            <a:ext cx="7772400" cy="1600200"/>
          </a:xfrm>
        </p:spPr>
        <p:txBody>
          <a:bodyPr/>
          <a:lstStyle/>
          <a:p>
            <a:pPr algn="ctr" eaLnBrk="1" hangingPunct="1"/>
            <a:r>
              <a:rPr lang="en-US" altLang="en-US" sz="4000" b="1" dirty="0">
                <a:solidFill>
                  <a:schemeClr val="tx1"/>
                </a:solidFill>
              </a:rPr>
              <a:t>Churches that Succeed Endeavor to be Scripturally Organized.</a:t>
            </a:r>
          </a:p>
        </p:txBody>
      </p:sp>
      <p:sp>
        <p:nvSpPr>
          <p:cNvPr id="3" name="Content Placeholder 2">
            <a:extLst>
              <a:ext uri="{FF2B5EF4-FFF2-40B4-BE49-F238E27FC236}">
                <a16:creationId xmlns:a16="http://schemas.microsoft.com/office/drawing/2014/main" id="{70C5E3A8-A573-7C20-926F-1C43DFBA82C2}"/>
              </a:ext>
            </a:extLst>
          </p:cNvPr>
          <p:cNvSpPr>
            <a:spLocks noGrp="1"/>
          </p:cNvSpPr>
          <p:nvPr>
            <p:ph idx="1"/>
          </p:nvPr>
        </p:nvSpPr>
        <p:spPr>
          <a:xfrm>
            <a:off x="1066800" y="1676400"/>
            <a:ext cx="7772400" cy="4724400"/>
          </a:xfrm>
        </p:spPr>
        <p:txBody>
          <a:bodyPr/>
          <a:lstStyle/>
          <a:p>
            <a:pPr eaLnBrk="1" hangingPunct="1">
              <a:buFont typeface="Monotype Sorts"/>
              <a:buNone/>
            </a:pPr>
            <a:r>
              <a:rPr lang="en-US" altLang="en-US" b="1" dirty="0">
                <a:effectLst/>
              </a:rPr>
              <a:t>The organization is simple and congregational – “saints … including overseers and deacons” </a:t>
            </a:r>
            <a:r>
              <a:rPr lang="en-US" altLang="en-US" b="1" dirty="0">
                <a:solidFill>
                  <a:srgbClr val="FF0000"/>
                </a:solidFill>
                <a:effectLst/>
              </a:rPr>
              <a:t>Philippians 1:1</a:t>
            </a:r>
            <a:r>
              <a:rPr lang="en-US" altLang="en-US" b="1" dirty="0">
                <a:effectLst/>
              </a:rPr>
              <a:t> cf. </a:t>
            </a:r>
            <a:r>
              <a:rPr lang="en-US" altLang="en-US" b="1" dirty="0">
                <a:solidFill>
                  <a:srgbClr val="FF0000"/>
                </a:solidFill>
                <a:effectLst/>
              </a:rPr>
              <a:t>Acts 20:28; 1 Peter 5:1-2</a:t>
            </a:r>
          </a:p>
          <a:p>
            <a:pPr eaLnBrk="1" hangingPunct="1">
              <a:buNone/>
            </a:pPr>
            <a:r>
              <a:rPr lang="en-US" altLang="en-US" b="1" dirty="0">
                <a:effectLst/>
              </a:rPr>
              <a:t>Qualifications for elders (also called bishops, overseers, and pastors). </a:t>
            </a:r>
            <a:br>
              <a:rPr lang="en-US" altLang="en-US" b="1" dirty="0">
                <a:effectLst/>
              </a:rPr>
            </a:br>
            <a:r>
              <a:rPr lang="en-US" altLang="en-US" b="1" dirty="0">
                <a:solidFill>
                  <a:srgbClr val="FF0000"/>
                </a:solidFill>
                <a:effectLst/>
              </a:rPr>
              <a:t>1 Timothy 3:1-7; Titus 1:5-9</a:t>
            </a:r>
          </a:p>
          <a:p>
            <a:pPr eaLnBrk="1" hangingPunct="1">
              <a:buFont typeface="Monotype Sorts"/>
              <a:buNone/>
            </a:pPr>
            <a:r>
              <a:rPr lang="en-US" altLang="en-US" b="1" dirty="0">
                <a:effectLst/>
              </a:rPr>
              <a:t>Qualifications for deacons. </a:t>
            </a:r>
            <a:br>
              <a:rPr lang="en-US" altLang="en-US" b="1" dirty="0">
                <a:effectLst/>
              </a:rPr>
            </a:br>
            <a:r>
              <a:rPr lang="en-US" altLang="en-US" b="1" dirty="0">
                <a:solidFill>
                  <a:srgbClr val="FF0000"/>
                </a:solidFill>
                <a:effectLst/>
              </a:rPr>
              <a:t>1 Timothy 3:8-13</a:t>
            </a:r>
          </a:p>
          <a:p>
            <a:pPr eaLnBrk="1" hangingPunct="1">
              <a:buFont typeface="Monotype Sorts"/>
              <a:buNone/>
            </a:pPr>
            <a:endParaRPr lang="en-US" altLang="en-US" b="1"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F79C72E-0815-53DE-D3B9-D46DAAC5AA58}"/>
              </a:ext>
            </a:extLst>
          </p:cNvPr>
          <p:cNvSpPr>
            <a:spLocks noGrp="1"/>
          </p:cNvSpPr>
          <p:nvPr>
            <p:ph type="title"/>
          </p:nvPr>
        </p:nvSpPr>
        <p:spPr>
          <a:xfrm>
            <a:off x="1131903" y="152400"/>
            <a:ext cx="7772400" cy="1447800"/>
          </a:xfrm>
        </p:spPr>
        <p:txBody>
          <a:bodyPr/>
          <a:lstStyle/>
          <a:p>
            <a:pPr algn="ctr" eaLnBrk="1" hangingPunct="1"/>
            <a:r>
              <a:rPr lang="en-US" altLang="en-US" b="1" dirty="0">
                <a:solidFill>
                  <a:schemeClr val="tx1"/>
                </a:solidFill>
              </a:rPr>
              <a:t>Churches that Succeed Resolve Differences Among Brethren. </a:t>
            </a:r>
          </a:p>
        </p:txBody>
      </p:sp>
      <p:sp>
        <p:nvSpPr>
          <p:cNvPr id="3" name="Content Placeholder 2">
            <a:extLst>
              <a:ext uri="{FF2B5EF4-FFF2-40B4-BE49-F238E27FC236}">
                <a16:creationId xmlns:a16="http://schemas.microsoft.com/office/drawing/2014/main" id="{355D6A72-ECFE-9E49-1F36-6ECCE962782C}"/>
              </a:ext>
            </a:extLst>
          </p:cNvPr>
          <p:cNvSpPr>
            <a:spLocks noGrp="1"/>
          </p:cNvSpPr>
          <p:nvPr>
            <p:ph idx="1"/>
          </p:nvPr>
        </p:nvSpPr>
        <p:spPr/>
        <p:txBody>
          <a:bodyPr/>
          <a:lstStyle/>
          <a:p>
            <a:pPr eaLnBrk="1" hangingPunct="1">
              <a:buNone/>
            </a:pPr>
            <a:r>
              <a:rPr lang="en-US" altLang="en-US" sz="3600" b="1" dirty="0">
                <a:effectLst/>
              </a:rPr>
              <a:t>Obligation of the offending party. </a:t>
            </a:r>
            <a:br>
              <a:rPr lang="en-US" altLang="en-US" sz="3600" b="1" dirty="0">
                <a:effectLst/>
              </a:rPr>
            </a:br>
            <a:r>
              <a:rPr lang="en-US" altLang="en-US" sz="3600" b="1" dirty="0">
                <a:solidFill>
                  <a:srgbClr val="FF0000"/>
                </a:solidFill>
                <a:effectLst/>
              </a:rPr>
              <a:t>Matthew 5:23-24</a:t>
            </a:r>
            <a:endParaRPr lang="en-US" altLang="en-US" sz="3600" b="1" dirty="0">
              <a:effectLst/>
            </a:endParaRPr>
          </a:p>
          <a:p>
            <a:pPr eaLnBrk="1" hangingPunct="1">
              <a:buNone/>
            </a:pPr>
            <a:r>
              <a:rPr lang="en-US" altLang="en-US" sz="3600" b="1" dirty="0">
                <a:effectLst/>
              </a:rPr>
              <a:t>Obligation of the offended party. </a:t>
            </a:r>
            <a:r>
              <a:rPr lang="en-US" altLang="en-US" sz="3600" b="1" dirty="0">
                <a:solidFill>
                  <a:srgbClr val="FF0000"/>
                </a:solidFill>
                <a:effectLst/>
              </a:rPr>
              <a:t>Matthew 18:15-17; 21-22</a:t>
            </a:r>
            <a:endParaRPr lang="en-US" altLang="en-US" sz="3600" b="1" dirty="0">
              <a:effectLst/>
            </a:endParaRPr>
          </a:p>
          <a:p>
            <a:pPr eaLnBrk="1" hangingPunct="1">
              <a:buFont typeface="Monotype Sorts"/>
              <a:buNone/>
            </a:pPr>
            <a:r>
              <a:rPr lang="en-US" altLang="en-US" sz="3600" b="1" dirty="0">
                <a:effectLst/>
              </a:rPr>
              <a:t>Note: When issues remain unsettled, over time they will destroy a local church.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C15E928-21FB-13E9-CFC0-8FAB8B60F3F1}"/>
              </a:ext>
            </a:extLst>
          </p:cNvPr>
          <p:cNvSpPr>
            <a:spLocks noGrp="1"/>
          </p:cNvSpPr>
          <p:nvPr>
            <p:ph type="title"/>
          </p:nvPr>
        </p:nvSpPr>
        <p:spPr>
          <a:xfrm>
            <a:off x="1066800" y="224161"/>
            <a:ext cx="7924800" cy="1447800"/>
          </a:xfrm>
        </p:spPr>
        <p:txBody>
          <a:bodyPr/>
          <a:lstStyle/>
          <a:p>
            <a:pPr algn="ctr" eaLnBrk="1" hangingPunct="1"/>
            <a:r>
              <a:rPr lang="en-US" altLang="en-US" b="1" dirty="0">
                <a:solidFill>
                  <a:schemeClr val="tx1"/>
                </a:solidFill>
              </a:rPr>
              <a:t>Regardless of Size, local churches are “big enough” to …</a:t>
            </a:r>
          </a:p>
        </p:txBody>
      </p:sp>
      <p:sp>
        <p:nvSpPr>
          <p:cNvPr id="3" name="Content Placeholder 2">
            <a:extLst>
              <a:ext uri="{FF2B5EF4-FFF2-40B4-BE49-F238E27FC236}">
                <a16:creationId xmlns:a16="http://schemas.microsoft.com/office/drawing/2014/main" id="{D7D5B1B6-CE99-2E90-2EE6-1AC9D0B96B9D}"/>
              </a:ext>
            </a:extLst>
          </p:cNvPr>
          <p:cNvSpPr>
            <a:spLocks noGrp="1"/>
          </p:cNvSpPr>
          <p:nvPr>
            <p:ph idx="1"/>
          </p:nvPr>
        </p:nvSpPr>
        <p:spPr>
          <a:xfrm>
            <a:off x="1143000" y="1828800"/>
            <a:ext cx="7772400" cy="4953000"/>
          </a:xfrm>
        </p:spPr>
        <p:txBody>
          <a:bodyPr/>
          <a:lstStyle/>
          <a:p>
            <a:pPr eaLnBrk="1" hangingPunct="1">
              <a:buFont typeface="Monotype Sorts"/>
              <a:buNone/>
            </a:pPr>
            <a:r>
              <a:rPr lang="en-US" altLang="en-US" b="1" dirty="0">
                <a:effectLst/>
              </a:rPr>
              <a:t>Preach all the truth. </a:t>
            </a:r>
            <a:r>
              <a:rPr lang="en-US" altLang="en-US" b="1" dirty="0">
                <a:solidFill>
                  <a:srgbClr val="FF0000"/>
                </a:solidFill>
                <a:effectLst/>
              </a:rPr>
              <a:t>Acts 20:26-27</a:t>
            </a:r>
          </a:p>
          <a:p>
            <a:pPr eaLnBrk="1" hangingPunct="1">
              <a:buFont typeface="Monotype Sorts"/>
              <a:buNone/>
            </a:pPr>
            <a:r>
              <a:rPr lang="en-US" altLang="en-US" b="1" dirty="0">
                <a:effectLst/>
              </a:rPr>
              <a:t>Accept all the truth. We don’t have the right to “pick and choose” what we want to accept either in doctrine or morals!</a:t>
            </a:r>
            <a:br>
              <a:rPr lang="en-US" altLang="en-US" b="1" dirty="0">
                <a:effectLst/>
              </a:rPr>
            </a:br>
            <a:r>
              <a:rPr lang="en-US" altLang="en-US" b="1" dirty="0">
                <a:solidFill>
                  <a:srgbClr val="FF0000"/>
                </a:solidFill>
                <a:effectLst/>
              </a:rPr>
              <a:t>Psalm 119:160; Galatians 1:6-10</a:t>
            </a:r>
          </a:p>
          <a:p>
            <a:pPr eaLnBrk="1" hangingPunct="1">
              <a:buFont typeface="Monotype Sorts"/>
              <a:buNone/>
            </a:pPr>
            <a:r>
              <a:rPr lang="en-US" altLang="en-US" b="1" dirty="0">
                <a:effectLst/>
              </a:rPr>
              <a:t>Expose False teaching. </a:t>
            </a:r>
            <a:r>
              <a:rPr lang="en-US" altLang="en-US" b="1" dirty="0">
                <a:solidFill>
                  <a:srgbClr val="FF0000"/>
                </a:solidFill>
                <a:effectLst/>
              </a:rPr>
              <a:t>Matthew 15:3, 7-9;</a:t>
            </a:r>
            <a:br>
              <a:rPr lang="en-US" altLang="en-US" b="1" dirty="0">
                <a:solidFill>
                  <a:srgbClr val="FF0000"/>
                </a:solidFill>
                <a:effectLst/>
              </a:rPr>
            </a:br>
            <a:r>
              <a:rPr lang="en-US" altLang="en-US" b="1" dirty="0">
                <a:solidFill>
                  <a:srgbClr val="FF0000"/>
                </a:solidFill>
                <a:effectLst/>
              </a:rPr>
              <a:t>Titus 1:10-11</a:t>
            </a:r>
          </a:p>
          <a:p>
            <a:pPr eaLnBrk="1" hangingPunct="1">
              <a:buFont typeface="Monotype Sorts"/>
              <a:buNone/>
            </a:pPr>
            <a:r>
              <a:rPr lang="en-US" altLang="en-US" b="1" dirty="0">
                <a:effectLst/>
              </a:rPr>
              <a:t>Condemn Worldliness. </a:t>
            </a:r>
            <a:r>
              <a:rPr lang="en-US" altLang="en-US" b="1" dirty="0">
                <a:solidFill>
                  <a:srgbClr val="FF0000"/>
                </a:solidFill>
                <a:effectLst/>
              </a:rPr>
              <a:t>Titus 2:11-12</a:t>
            </a:r>
          </a:p>
          <a:p>
            <a:pPr eaLnBrk="1" hangingPunct="1">
              <a:buFont typeface="Monotype Sorts"/>
              <a:buNone/>
            </a:pPr>
            <a:r>
              <a:rPr lang="en-US" altLang="en-US" b="1" dirty="0">
                <a:effectLst/>
              </a:rPr>
              <a:t>Seek the Lost. </a:t>
            </a:r>
            <a:r>
              <a:rPr lang="en-US" altLang="en-US" b="1" dirty="0">
                <a:solidFill>
                  <a:srgbClr val="FF0000"/>
                </a:solidFill>
                <a:effectLst/>
              </a:rPr>
              <a:t>James 5:19-20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18BD508-2F4B-580D-1EBE-D5BFA7468AEC}"/>
              </a:ext>
            </a:extLst>
          </p:cNvPr>
          <p:cNvSpPr>
            <a:spLocks noGrp="1"/>
          </p:cNvSpPr>
          <p:nvPr>
            <p:ph type="title"/>
          </p:nvPr>
        </p:nvSpPr>
        <p:spPr>
          <a:xfrm>
            <a:off x="838200" y="152400"/>
            <a:ext cx="8077200" cy="1524000"/>
          </a:xfrm>
        </p:spPr>
        <p:txBody>
          <a:bodyPr/>
          <a:lstStyle/>
          <a:p>
            <a:pPr algn="ctr" eaLnBrk="1" hangingPunct="1"/>
            <a:r>
              <a:rPr lang="en-US" altLang="en-US" sz="4000" b="1" dirty="0">
                <a:solidFill>
                  <a:schemeClr val="tx1"/>
                </a:solidFill>
              </a:rPr>
              <a:t>However, local churches face</a:t>
            </a:r>
            <a:br>
              <a:rPr lang="en-US" altLang="en-US" sz="4000" b="1" dirty="0">
                <a:solidFill>
                  <a:schemeClr val="tx1"/>
                </a:solidFill>
              </a:rPr>
            </a:br>
            <a:r>
              <a:rPr lang="en-US" altLang="en-US" sz="4000" b="1" dirty="0">
                <a:solidFill>
                  <a:schemeClr val="tx1"/>
                </a:solidFill>
              </a:rPr>
              <a:t> many challenges in the 21</a:t>
            </a:r>
            <a:r>
              <a:rPr lang="en-US" altLang="en-US" sz="4000" b="1" baseline="30000" dirty="0">
                <a:solidFill>
                  <a:schemeClr val="tx1"/>
                </a:solidFill>
              </a:rPr>
              <a:t>st</a:t>
            </a:r>
            <a:r>
              <a:rPr lang="en-US" altLang="en-US" sz="4000" b="1" dirty="0">
                <a:solidFill>
                  <a:schemeClr val="tx1"/>
                </a:solidFill>
              </a:rPr>
              <a:t> century.</a:t>
            </a:r>
          </a:p>
        </p:txBody>
      </p:sp>
      <p:sp>
        <p:nvSpPr>
          <p:cNvPr id="3" name="Content Placeholder 2">
            <a:extLst>
              <a:ext uri="{FF2B5EF4-FFF2-40B4-BE49-F238E27FC236}">
                <a16:creationId xmlns:a16="http://schemas.microsoft.com/office/drawing/2014/main" id="{E800639F-BBB8-BE9A-39FD-CDC00F275577}"/>
              </a:ext>
            </a:extLst>
          </p:cNvPr>
          <p:cNvSpPr>
            <a:spLocks noGrp="1"/>
          </p:cNvSpPr>
          <p:nvPr>
            <p:ph idx="1"/>
          </p:nvPr>
        </p:nvSpPr>
        <p:spPr>
          <a:xfrm>
            <a:off x="1066800" y="1905000"/>
            <a:ext cx="7772400" cy="4876800"/>
          </a:xfrm>
        </p:spPr>
        <p:txBody>
          <a:bodyPr/>
          <a:lstStyle/>
          <a:p>
            <a:pPr eaLnBrk="1" hangingPunct="1">
              <a:buFont typeface="Monotype Sorts"/>
              <a:buNone/>
            </a:pPr>
            <a:r>
              <a:rPr lang="en-US" altLang="en-US" b="1" dirty="0">
                <a:effectLst/>
              </a:rPr>
              <a:t>The Challenge to maintain moral purity in an immoral world. </a:t>
            </a:r>
            <a:r>
              <a:rPr lang="en-US" altLang="en-US" b="1" dirty="0">
                <a:solidFill>
                  <a:srgbClr val="FF0000"/>
                </a:solidFill>
                <a:effectLst/>
              </a:rPr>
              <a:t>1 Corinthians 15:33</a:t>
            </a:r>
          </a:p>
          <a:p>
            <a:pPr eaLnBrk="1" hangingPunct="1">
              <a:buFont typeface="Monotype Sorts"/>
              <a:buNone/>
            </a:pPr>
            <a:r>
              <a:rPr lang="en-US" altLang="en-US" b="1" dirty="0">
                <a:effectLst/>
              </a:rPr>
              <a:t>The Challenge to harmonize profession with performance. </a:t>
            </a:r>
            <a:r>
              <a:rPr lang="en-US" altLang="en-US" b="1" dirty="0">
                <a:solidFill>
                  <a:srgbClr val="FF0000"/>
                </a:solidFill>
                <a:effectLst/>
              </a:rPr>
              <a:t>Matthew 7:21</a:t>
            </a:r>
          </a:p>
          <a:p>
            <a:pPr eaLnBrk="1" hangingPunct="1">
              <a:buFont typeface="Monotype Sorts"/>
              <a:buNone/>
            </a:pPr>
            <a:r>
              <a:rPr lang="en-US" altLang="en-US" b="1" dirty="0">
                <a:effectLst/>
              </a:rPr>
              <a:t>The Challenge to make a difference.</a:t>
            </a:r>
            <a:br>
              <a:rPr lang="en-US" altLang="en-US" b="1" dirty="0">
                <a:effectLst/>
              </a:rPr>
            </a:br>
            <a:r>
              <a:rPr lang="en-US" altLang="en-US" b="1" dirty="0">
                <a:solidFill>
                  <a:srgbClr val="FF0000"/>
                </a:solidFill>
                <a:effectLst/>
              </a:rPr>
              <a:t>Philippians 2:14-16</a:t>
            </a:r>
          </a:p>
          <a:p>
            <a:pPr eaLnBrk="1" hangingPunct="1">
              <a:buFont typeface="Monotype Sorts"/>
              <a:buNone/>
            </a:pPr>
            <a:r>
              <a:rPr lang="en-US" altLang="en-US" b="1" dirty="0">
                <a:effectLst/>
              </a:rPr>
              <a:t>The Challenge to convert the lost in a society that has no faith. </a:t>
            </a:r>
            <a:r>
              <a:rPr lang="en-US" altLang="en-US" b="1" dirty="0">
                <a:solidFill>
                  <a:srgbClr val="FF0000"/>
                </a:solidFill>
                <a:effectLst/>
              </a:rPr>
              <a:t>Psalm 51:13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C566E4D-08C1-2B94-BAA0-4CD5F8CDF668}"/>
              </a:ext>
            </a:extLst>
          </p:cNvPr>
          <p:cNvSpPr>
            <a:spLocks noGrp="1"/>
          </p:cNvSpPr>
          <p:nvPr>
            <p:ph type="title"/>
          </p:nvPr>
        </p:nvSpPr>
        <p:spPr>
          <a:xfrm>
            <a:off x="685800" y="152400"/>
            <a:ext cx="7772400" cy="1600200"/>
          </a:xfrm>
        </p:spPr>
        <p:txBody>
          <a:bodyPr/>
          <a:lstStyle/>
          <a:p>
            <a:pPr algn="ctr" eaLnBrk="1" hangingPunct="1"/>
            <a:r>
              <a:rPr lang="en-US" altLang="en-US" b="1" dirty="0">
                <a:solidFill>
                  <a:schemeClr val="tx1"/>
                </a:solidFill>
              </a:rPr>
              <a:t>Four Things That Will Kill a Local Church:</a:t>
            </a:r>
          </a:p>
        </p:txBody>
      </p:sp>
      <p:sp>
        <p:nvSpPr>
          <p:cNvPr id="3" name="Content Placeholder 2">
            <a:extLst>
              <a:ext uri="{FF2B5EF4-FFF2-40B4-BE49-F238E27FC236}">
                <a16:creationId xmlns:a16="http://schemas.microsoft.com/office/drawing/2014/main" id="{BA84FC0E-9840-7D48-ED82-546857B84D8B}"/>
              </a:ext>
            </a:extLst>
          </p:cNvPr>
          <p:cNvSpPr>
            <a:spLocks noGrp="1"/>
          </p:cNvSpPr>
          <p:nvPr>
            <p:ph idx="1"/>
          </p:nvPr>
        </p:nvSpPr>
        <p:spPr>
          <a:xfrm>
            <a:off x="762000" y="2286000"/>
            <a:ext cx="7924800" cy="4191000"/>
          </a:xfrm>
        </p:spPr>
        <p:txBody>
          <a:bodyPr/>
          <a:lstStyle/>
          <a:p>
            <a:pPr eaLnBrk="1" hangingPunct="1">
              <a:buFont typeface="Monotype Sorts"/>
              <a:buNone/>
            </a:pPr>
            <a:r>
              <a:rPr lang="en-US" altLang="en-US" sz="4000" b="1" dirty="0">
                <a:effectLst/>
              </a:rPr>
              <a:t>	1. False teaching </a:t>
            </a:r>
            <a:r>
              <a:rPr lang="en-US" altLang="en-US" sz="4000" b="1" dirty="0">
                <a:solidFill>
                  <a:srgbClr val="FF0000"/>
                </a:solidFill>
                <a:effectLst/>
              </a:rPr>
              <a:t>Galatians 2:1-5</a:t>
            </a:r>
          </a:p>
          <a:p>
            <a:pPr eaLnBrk="1" hangingPunct="1">
              <a:buFont typeface="Monotype Sorts"/>
              <a:buNone/>
            </a:pPr>
            <a:r>
              <a:rPr lang="en-US" altLang="en-US" sz="4000" b="1" dirty="0">
                <a:effectLst/>
              </a:rPr>
              <a:t>	2. Division </a:t>
            </a:r>
            <a:r>
              <a:rPr lang="en-US" altLang="en-US" sz="4000" b="1" dirty="0">
                <a:solidFill>
                  <a:srgbClr val="FF0000"/>
                </a:solidFill>
                <a:effectLst/>
              </a:rPr>
              <a:t>1 Corinthians 1:10-15</a:t>
            </a:r>
          </a:p>
          <a:p>
            <a:pPr eaLnBrk="1" hangingPunct="1">
              <a:buFont typeface="Monotype Sorts"/>
              <a:buNone/>
            </a:pPr>
            <a:r>
              <a:rPr lang="en-US" altLang="en-US" sz="4000" b="1" dirty="0">
                <a:effectLst/>
              </a:rPr>
              <a:t>	3. Worldliness </a:t>
            </a:r>
            <a:r>
              <a:rPr lang="en-US" altLang="en-US" sz="4000" b="1" dirty="0">
                <a:solidFill>
                  <a:srgbClr val="FF0000"/>
                </a:solidFill>
                <a:effectLst/>
              </a:rPr>
              <a:t>Jude 17-23</a:t>
            </a:r>
          </a:p>
          <a:p>
            <a:pPr eaLnBrk="1" hangingPunct="1">
              <a:buFont typeface="Monotype Sorts"/>
              <a:buNone/>
            </a:pPr>
            <a:r>
              <a:rPr lang="en-US" altLang="en-US" sz="4000" b="1" dirty="0">
                <a:effectLst/>
              </a:rPr>
              <a:t>	4. Indifference </a:t>
            </a:r>
            <a:r>
              <a:rPr lang="en-US" altLang="en-US" sz="4000" b="1" dirty="0">
                <a:solidFill>
                  <a:srgbClr val="FF0000"/>
                </a:solidFill>
                <a:effectLst/>
              </a:rPr>
              <a:t>Revelation 3:14-19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4AC02-1035-73AC-2B86-620F48C915A6}"/>
            </a:ext>
          </a:extLst>
        </p:cNvPr>
        <p:cNvGrpSpPr/>
        <p:nvPr/>
      </p:nvGrpSpPr>
      <p:grpSpPr>
        <a:xfrm>
          <a:off x="0" y="0"/>
          <a:ext cx="0" cy="0"/>
          <a:chOff x="0" y="0"/>
          <a:chExt cx="0" cy="0"/>
        </a:xfrm>
      </p:grpSpPr>
      <p:sp>
        <p:nvSpPr>
          <p:cNvPr id="18434" name="Title 1">
            <a:extLst>
              <a:ext uri="{FF2B5EF4-FFF2-40B4-BE49-F238E27FC236}">
                <a16:creationId xmlns:a16="http://schemas.microsoft.com/office/drawing/2014/main" id="{3B10D51C-2743-7A0E-E29C-FC93E7DA9A20}"/>
              </a:ext>
            </a:extLst>
          </p:cNvPr>
          <p:cNvSpPr>
            <a:spLocks noGrp="1"/>
          </p:cNvSpPr>
          <p:nvPr>
            <p:ph type="title"/>
          </p:nvPr>
        </p:nvSpPr>
        <p:spPr>
          <a:xfrm>
            <a:off x="1143000" y="0"/>
            <a:ext cx="7772400" cy="762000"/>
          </a:xfrm>
        </p:spPr>
        <p:txBody>
          <a:bodyPr/>
          <a:lstStyle/>
          <a:p>
            <a:pPr algn="ctr" eaLnBrk="1" hangingPunct="1"/>
            <a:r>
              <a:rPr lang="en-US" altLang="en-US" b="1" dirty="0">
                <a:solidFill>
                  <a:schemeClr val="tx1"/>
                </a:solidFill>
              </a:rPr>
              <a:t>Conclusion:</a:t>
            </a:r>
          </a:p>
        </p:txBody>
      </p:sp>
      <p:sp>
        <p:nvSpPr>
          <p:cNvPr id="3" name="Content Placeholder 2">
            <a:extLst>
              <a:ext uri="{FF2B5EF4-FFF2-40B4-BE49-F238E27FC236}">
                <a16:creationId xmlns:a16="http://schemas.microsoft.com/office/drawing/2014/main" id="{EDC2FD19-3DD2-B342-4859-5F568AA363F7}"/>
              </a:ext>
            </a:extLst>
          </p:cNvPr>
          <p:cNvSpPr>
            <a:spLocks noGrp="1"/>
          </p:cNvSpPr>
          <p:nvPr>
            <p:ph idx="1"/>
          </p:nvPr>
        </p:nvSpPr>
        <p:spPr>
          <a:xfrm>
            <a:off x="990600" y="838200"/>
            <a:ext cx="7772400" cy="5943600"/>
          </a:xfrm>
        </p:spPr>
        <p:txBody>
          <a:bodyPr/>
          <a:lstStyle/>
          <a:p>
            <a:pPr algn="ctr" eaLnBrk="1" hangingPunct="1">
              <a:buFont typeface="Monotype Sorts"/>
              <a:buNone/>
            </a:pPr>
            <a:r>
              <a:rPr lang="en-US" altLang="en-US" sz="4000" b="1" dirty="0">
                <a:effectLst/>
              </a:rPr>
              <a:t>Membership in the Lord’s church is essential for salvation.</a:t>
            </a:r>
            <a:endParaRPr lang="en-US" altLang="en-US" sz="4000" b="1" dirty="0">
              <a:solidFill>
                <a:srgbClr val="FF0000"/>
              </a:solidFill>
              <a:effectLst/>
            </a:endParaRPr>
          </a:p>
          <a:p>
            <a:pPr algn="ctr" eaLnBrk="1" hangingPunct="1">
              <a:buNone/>
            </a:pPr>
            <a:r>
              <a:rPr lang="en-US" altLang="en-US" b="1" i="1" dirty="0">
                <a:effectLst/>
              </a:rPr>
              <a:t>“And He put all things in subjection under His feet, and gave Him as head over all things to </a:t>
            </a:r>
            <a:r>
              <a:rPr lang="en-US" altLang="en-US" b="1" i="1" u="sng" dirty="0">
                <a:effectLst/>
              </a:rPr>
              <a:t>the church, which is His body</a:t>
            </a:r>
            <a:r>
              <a:rPr lang="en-US" altLang="en-US" b="1" i="1" dirty="0">
                <a:effectLst/>
              </a:rPr>
              <a:t>, the fullness of Him who fills all in all.”</a:t>
            </a:r>
            <a:r>
              <a:rPr lang="en-US" altLang="en-US" b="1" dirty="0">
                <a:effectLst/>
              </a:rPr>
              <a:t> </a:t>
            </a:r>
            <a:r>
              <a:rPr lang="en-US" altLang="en-US" b="1" dirty="0">
                <a:solidFill>
                  <a:srgbClr val="FF0000"/>
                </a:solidFill>
                <a:effectLst/>
              </a:rPr>
              <a:t>Ephesians 1:22-23 </a:t>
            </a:r>
          </a:p>
          <a:p>
            <a:pPr algn="ctr" eaLnBrk="1" hangingPunct="1">
              <a:buNone/>
            </a:pPr>
            <a:r>
              <a:rPr lang="en-US" altLang="en-US" b="1" i="1" dirty="0">
                <a:effectLst/>
              </a:rPr>
              <a:t>“For the husband is the head of the wife, as Christ also is the head of the church, </a:t>
            </a:r>
            <a:r>
              <a:rPr lang="en-US" altLang="en-US" b="1" i="1" u="sng" dirty="0">
                <a:effectLst/>
              </a:rPr>
              <a:t>He</a:t>
            </a:r>
            <a:r>
              <a:rPr lang="en-US" altLang="en-US" b="1" i="1" dirty="0">
                <a:effectLst/>
              </a:rPr>
              <a:t> </a:t>
            </a:r>
            <a:r>
              <a:rPr lang="en-US" altLang="en-US" b="1" i="1" u="sng" dirty="0">
                <a:effectLst/>
              </a:rPr>
              <a:t>Himself being the Savior of the body</a:t>
            </a:r>
            <a:r>
              <a:rPr lang="en-US" altLang="en-US" b="1" i="1" dirty="0">
                <a:effectLst/>
              </a:rPr>
              <a:t>.”</a:t>
            </a:r>
            <a:r>
              <a:rPr lang="en-US" altLang="en-US" b="1" dirty="0">
                <a:effectLst/>
              </a:rPr>
              <a:t> </a:t>
            </a:r>
            <a:r>
              <a:rPr lang="en-US" altLang="en-US" b="1" dirty="0">
                <a:solidFill>
                  <a:srgbClr val="FF0000"/>
                </a:solidFill>
                <a:effectLst/>
              </a:rPr>
              <a:t>Ephesians 5:23 </a:t>
            </a:r>
          </a:p>
          <a:p>
            <a:pPr algn="ctr" eaLnBrk="1" hangingPunct="1">
              <a:buFont typeface="Monotype Sorts"/>
              <a:buNone/>
            </a:pPr>
            <a:endParaRPr lang="en-US" altLang="en-US" sz="4000" b="1" dirty="0">
              <a:solidFill>
                <a:srgbClr val="FF0000"/>
              </a:solidFill>
              <a:effectLst/>
            </a:endParaRPr>
          </a:p>
        </p:txBody>
      </p:sp>
    </p:spTree>
    <p:extLst>
      <p:ext uri="{BB962C8B-B14F-4D97-AF65-F5344CB8AC3E}">
        <p14:creationId xmlns:p14="http://schemas.microsoft.com/office/powerpoint/2010/main" val="410536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90262-ABCA-AA9E-3736-45A493939A2E}"/>
            </a:ext>
          </a:extLst>
        </p:cNvPr>
        <p:cNvGrpSpPr/>
        <p:nvPr/>
      </p:nvGrpSpPr>
      <p:grpSpPr>
        <a:xfrm>
          <a:off x="0" y="0"/>
          <a:ext cx="0" cy="0"/>
          <a:chOff x="0" y="0"/>
          <a:chExt cx="0" cy="0"/>
        </a:xfrm>
      </p:grpSpPr>
      <p:sp>
        <p:nvSpPr>
          <p:cNvPr id="18434" name="Title 1">
            <a:extLst>
              <a:ext uri="{FF2B5EF4-FFF2-40B4-BE49-F238E27FC236}">
                <a16:creationId xmlns:a16="http://schemas.microsoft.com/office/drawing/2014/main" id="{322F9182-2425-A08B-66CA-BA7D3FF91C7E}"/>
              </a:ext>
            </a:extLst>
          </p:cNvPr>
          <p:cNvSpPr>
            <a:spLocks noGrp="1"/>
          </p:cNvSpPr>
          <p:nvPr>
            <p:ph type="title"/>
          </p:nvPr>
        </p:nvSpPr>
        <p:spPr>
          <a:xfrm>
            <a:off x="1143000" y="0"/>
            <a:ext cx="7772400" cy="1143000"/>
          </a:xfrm>
        </p:spPr>
        <p:txBody>
          <a:bodyPr/>
          <a:lstStyle/>
          <a:p>
            <a:pPr algn="ctr" eaLnBrk="1" hangingPunct="1"/>
            <a:r>
              <a:rPr lang="en-US" altLang="en-US" b="1" dirty="0">
                <a:solidFill>
                  <a:schemeClr val="tx1"/>
                </a:solidFill>
              </a:rPr>
              <a:t>Conclusion:</a:t>
            </a:r>
          </a:p>
        </p:txBody>
      </p:sp>
      <p:sp>
        <p:nvSpPr>
          <p:cNvPr id="3" name="Content Placeholder 2">
            <a:extLst>
              <a:ext uri="{FF2B5EF4-FFF2-40B4-BE49-F238E27FC236}">
                <a16:creationId xmlns:a16="http://schemas.microsoft.com/office/drawing/2014/main" id="{0D34F047-D8E5-01EC-B339-EF5C1AA7E8D7}"/>
              </a:ext>
            </a:extLst>
          </p:cNvPr>
          <p:cNvSpPr>
            <a:spLocks noGrp="1"/>
          </p:cNvSpPr>
          <p:nvPr>
            <p:ph idx="1"/>
          </p:nvPr>
        </p:nvSpPr>
        <p:spPr>
          <a:xfrm>
            <a:off x="990600" y="1524000"/>
            <a:ext cx="7772400" cy="4191000"/>
          </a:xfrm>
        </p:spPr>
        <p:txBody>
          <a:bodyPr/>
          <a:lstStyle/>
          <a:p>
            <a:pPr algn="ctr" eaLnBrk="1" hangingPunct="1">
              <a:buFont typeface="Monotype Sorts"/>
              <a:buNone/>
            </a:pPr>
            <a:r>
              <a:rPr lang="en-US" altLang="en-US" sz="5400" b="1" dirty="0">
                <a:effectLst/>
              </a:rPr>
              <a:t>What it takes to be saved from sin is what it takes to become a member of the Lord’s church.</a:t>
            </a:r>
          </a:p>
        </p:txBody>
      </p:sp>
    </p:spTree>
    <p:extLst>
      <p:ext uri="{BB962C8B-B14F-4D97-AF65-F5344CB8AC3E}">
        <p14:creationId xmlns:p14="http://schemas.microsoft.com/office/powerpoint/2010/main" val="1705210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22ABC039-38E3-8EB2-42D6-716863927798}"/>
              </a:ext>
            </a:extLst>
          </p:cNvPr>
          <p:cNvSpPr>
            <a:spLocks noGrp="1"/>
          </p:cNvSpPr>
          <p:nvPr>
            <p:ph type="title"/>
          </p:nvPr>
        </p:nvSpPr>
        <p:spPr>
          <a:xfrm>
            <a:off x="685800" y="0"/>
            <a:ext cx="7772400" cy="914400"/>
          </a:xfrm>
        </p:spPr>
        <p:txBody>
          <a:bodyPr/>
          <a:lstStyle/>
          <a:p>
            <a:pPr algn="ctr" eaLnBrk="1" hangingPunct="1"/>
            <a:r>
              <a:rPr lang="en-US" altLang="en-US" b="1" dirty="0">
                <a:solidFill>
                  <a:schemeClr val="tx1"/>
                </a:solidFill>
              </a:rPr>
              <a:t>What Must I do to be Saved?</a:t>
            </a:r>
          </a:p>
        </p:txBody>
      </p:sp>
      <p:sp>
        <p:nvSpPr>
          <p:cNvPr id="3" name="Content Placeholder 2">
            <a:extLst>
              <a:ext uri="{FF2B5EF4-FFF2-40B4-BE49-F238E27FC236}">
                <a16:creationId xmlns:a16="http://schemas.microsoft.com/office/drawing/2014/main" id="{8E4294A6-C2E1-208F-96E8-9F016A568AAA}"/>
              </a:ext>
            </a:extLst>
          </p:cNvPr>
          <p:cNvSpPr>
            <a:spLocks noGrp="1"/>
          </p:cNvSpPr>
          <p:nvPr>
            <p:ph idx="1"/>
          </p:nvPr>
        </p:nvSpPr>
        <p:spPr>
          <a:xfrm>
            <a:off x="990600" y="1066800"/>
            <a:ext cx="8077200" cy="5715000"/>
          </a:xfrm>
        </p:spPr>
        <p:txBody>
          <a:bodyPr/>
          <a:lstStyle/>
          <a:p>
            <a:pPr eaLnBrk="1" hangingPunct="1">
              <a:buFont typeface="Monotype Sorts"/>
              <a:buNone/>
            </a:pPr>
            <a:r>
              <a:rPr lang="en-US" altLang="en-US" sz="4000" b="1" dirty="0">
                <a:effectLst/>
              </a:rPr>
              <a:t>Hear the Word. </a:t>
            </a:r>
            <a:r>
              <a:rPr lang="en-US" altLang="en-US" sz="4000" b="1" dirty="0">
                <a:solidFill>
                  <a:srgbClr val="FF0000"/>
                </a:solidFill>
                <a:effectLst/>
              </a:rPr>
              <a:t>Romans 10:17</a:t>
            </a:r>
          </a:p>
          <a:p>
            <a:pPr eaLnBrk="1" hangingPunct="1">
              <a:buFont typeface="Monotype Sorts"/>
              <a:buNone/>
            </a:pPr>
            <a:r>
              <a:rPr lang="en-US" altLang="en-US" sz="4000" b="1" dirty="0">
                <a:effectLst/>
              </a:rPr>
              <a:t>Believe the Gospel. </a:t>
            </a:r>
            <a:r>
              <a:rPr lang="en-US" altLang="en-US" sz="4000" b="1" dirty="0">
                <a:solidFill>
                  <a:srgbClr val="FF0000"/>
                </a:solidFill>
                <a:effectLst/>
              </a:rPr>
              <a:t>Mark 16:15-16</a:t>
            </a:r>
          </a:p>
          <a:p>
            <a:pPr eaLnBrk="1" hangingPunct="1">
              <a:buFont typeface="Monotype Sorts"/>
              <a:buNone/>
            </a:pPr>
            <a:r>
              <a:rPr lang="en-US" altLang="en-US" sz="4000" b="1" dirty="0">
                <a:effectLst/>
              </a:rPr>
              <a:t>Repent. </a:t>
            </a:r>
            <a:r>
              <a:rPr lang="en-US" altLang="en-US" sz="4000" b="1" dirty="0">
                <a:solidFill>
                  <a:srgbClr val="FF0000"/>
                </a:solidFill>
                <a:effectLst/>
              </a:rPr>
              <a:t>Luke 13:3; Acts 17:30</a:t>
            </a:r>
          </a:p>
          <a:p>
            <a:pPr eaLnBrk="1" hangingPunct="1">
              <a:buFont typeface="Monotype Sorts"/>
              <a:buNone/>
            </a:pPr>
            <a:r>
              <a:rPr lang="en-US" altLang="en-US" sz="4000" b="1" dirty="0">
                <a:effectLst/>
              </a:rPr>
              <a:t>Confess faith in Christ. </a:t>
            </a:r>
            <a:r>
              <a:rPr lang="en-US" altLang="en-US" sz="4000" b="1" dirty="0">
                <a:solidFill>
                  <a:srgbClr val="FF0000"/>
                </a:solidFill>
                <a:effectLst/>
              </a:rPr>
              <a:t>Acts 8:36-37</a:t>
            </a:r>
          </a:p>
          <a:p>
            <a:pPr eaLnBrk="1" hangingPunct="1">
              <a:buFont typeface="Monotype Sorts"/>
              <a:buNone/>
            </a:pPr>
            <a:r>
              <a:rPr lang="en-US" altLang="en-US" sz="4000" b="1" dirty="0">
                <a:effectLst/>
              </a:rPr>
              <a:t>Be baptized for remission of sins. </a:t>
            </a:r>
            <a:r>
              <a:rPr lang="en-US" altLang="en-US" sz="4000" b="1" dirty="0">
                <a:solidFill>
                  <a:srgbClr val="FF0000"/>
                </a:solidFill>
                <a:effectLst/>
              </a:rPr>
              <a:t>Acts 2:38; 1 Corinthians 12:13</a:t>
            </a:r>
          </a:p>
          <a:p>
            <a:pPr eaLnBrk="1" hangingPunct="1">
              <a:buNone/>
            </a:pPr>
            <a:r>
              <a:rPr lang="en-US" altLang="en-US" sz="4000" b="1" dirty="0">
                <a:effectLst/>
              </a:rPr>
              <a:t>Remain faithful. </a:t>
            </a:r>
            <a:r>
              <a:rPr lang="en-US" altLang="en-US" sz="4000" b="1" dirty="0">
                <a:solidFill>
                  <a:srgbClr val="FF0000"/>
                </a:solidFill>
                <a:effectLst/>
              </a:rPr>
              <a:t>Hebrews 6:4-6</a:t>
            </a:r>
            <a:br>
              <a:rPr lang="en-US" altLang="en-US" sz="4000" b="1" dirty="0">
                <a:solidFill>
                  <a:srgbClr val="FF0000"/>
                </a:solidFill>
                <a:effectLst/>
              </a:rPr>
            </a:br>
            <a:r>
              <a:rPr lang="en-US" altLang="en-US" sz="4000" b="1" dirty="0">
                <a:solidFill>
                  <a:srgbClr val="FF0000"/>
                </a:solidFill>
                <a:effectLst/>
              </a:rPr>
              <a:t>Revelation 2:10</a:t>
            </a:r>
            <a:br>
              <a:rPr lang="en-US" altLang="en-US" sz="4000" b="1" dirty="0">
                <a:solidFill>
                  <a:srgbClr val="FF0000"/>
                </a:solidFill>
                <a:effectLst/>
              </a:rPr>
            </a:br>
            <a:endParaRPr lang="en-US" altLang="en-US" sz="4000" b="1" dirty="0">
              <a:solidFill>
                <a:srgbClr val="FF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20B15EDB-7E16-7BCF-CDC3-EF258501B86A}"/>
              </a:ext>
            </a:extLst>
          </p:cNvPr>
          <p:cNvSpPr>
            <a:spLocks noGrp="1"/>
          </p:cNvSpPr>
          <p:nvPr>
            <p:ph type="title"/>
          </p:nvPr>
        </p:nvSpPr>
        <p:spPr>
          <a:xfrm>
            <a:off x="685800" y="152400"/>
            <a:ext cx="7772400" cy="2133600"/>
          </a:xfrm>
        </p:spPr>
        <p:txBody>
          <a:bodyPr/>
          <a:lstStyle/>
          <a:p>
            <a:pPr algn="ctr" eaLnBrk="1" hangingPunct="1"/>
            <a:r>
              <a:rPr lang="en-US" altLang="en-US" b="1" dirty="0">
                <a:solidFill>
                  <a:schemeClr val="tx1"/>
                </a:solidFill>
              </a:rPr>
              <a:t>The Church Described in </a:t>
            </a:r>
            <a:br>
              <a:rPr lang="en-US" altLang="en-US" b="1" dirty="0">
                <a:solidFill>
                  <a:schemeClr val="tx1"/>
                </a:solidFill>
              </a:rPr>
            </a:br>
            <a:r>
              <a:rPr lang="en-US" altLang="en-US" b="1" dirty="0">
                <a:solidFill>
                  <a:schemeClr val="tx1"/>
                </a:solidFill>
              </a:rPr>
              <a:t>The New Testament</a:t>
            </a:r>
            <a:br>
              <a:rPr lang="en-US" altLang="en-US" b="1" dirty="0">
                <a:solidFill>
                  <a:schemeClr val="tx1"/>
                </a:solidFill>
              </a:rPr>
            </a:br>
            <a:r>
              <a:rPr lang="en-US" altLang="en-US" b="1" dirty="0">
                <a:solidFill>
                  <a:schemeClr val="tx1"/>
                </a:solidFill>
              </a:rPr>
              <a:t>with Reference To:</a:t>
            </a:r>
          </a:p>
        </p:txBody>
      </p:sp>
      <p:sp>
        <p:nvSpPr>
          <p:cNvPr id="3" name="Content Placeholder 2">
            <a:extLst>
              <a:ext uri="{FF2B5EF4-FFF2-40B4-BE49-F238E27FC236}">
                <a16:creationId xmlns:a16="http://schemas.microsoft.com/office/drawing/2014/main" id="{D073E2B4-98C8-F32E-C1C5-E80F0EBC3FE8}"/>
              </a:ext>
            </a:extLst>
          </p:cNvPr>
          <p:cNvSpPr>
            <a:spLocks noGrp="1"/>
          </p:cNvSpPr>
          <p:nvPr>
            <p:ph idx="1"/>
          </p:nvPr>
        </p:nvSpPr>
        <p:spPr>
          <a:xfrm>
            <a:off x="1143000" y="2362200"/>
            <a:ext cx="7772400" cy="4343400"/>
          </a:xfrm>
        </p:spPr>
        <p:txBody>
          <a:bodyPr/>
          <a:lstStyle/>
          <a:p>
            <a:pPr eaLnBrk="1" hangingPunct="1">
              <a:buFont typeface="Monotype Sorts"/>
              <a:buNone/>
            </a:pPr>
            <a:r>
              <a:rPr lang="en-US" altLang="en-US" b="1" dirty="0">
                <a:effectLst/>
              </a:rPr>
              <a:t>Its Creed. </a:t>
            </a:r>
            <a:r>
              <a:rPr lang="en-US" altLang="en-US" b="1" dirty="0">
                <a:solidFill>
                  <a:srgbClr val="FF0000"/>
                </a:solidFill>
                <a:effectLst/>
              </a:rPr>
              <a:t>Hebrews 9:15-17</a:t>
            </a:r>
          </a:p>
          <a:p>
            <a:pPr eaLnBrk="1" hangingPunct="1">
              <a:buFont typeface="Monotype Sorts"/>
              <a:buNone/>
            </a:pPr>
            <a:r>
              <a:rPr lang="en-US" altLang="en-US" b="1" dirty="0">
                <a:effectLst/>
              </a:rPr>
              <a:t>Its Organization. </a:t>
            </a:r>
            <a:r>
              <a:rPr lang="en-US" altLang="en-US" b="1" dirty="0">
                <a:solidFill>
                  <a:srgbClr val="FF0000"/>
                </a:solidFill>
                <a:effectLst/>
              </a:rPr>
              <a:t>Philippians 1:1</a:t>
            </a:r>
          </a:p>
          <a:p>
            <a:pPr eaLnBrk="1" hangingPunct="1">
              <a:buFont typeface="Monotype Sorts"/>
              <a:buNone/>
            </a:pPr>
            <a:r>
              <a:rPr lang="en-US" altLang="en-US" b="1" dirty="0">
                <a:effectLst/>
              </a:rPr>
              <a:t>Its Worship.</a:t>
            </a:r>
            <a:r>
              <a:rPr lang="en-US" altLang="en-US" b="1" dirty="0">
                <a:solidFill>
                  <a:srgbClr val="FF0000"/>
                </a:solidFill>
                <a:effectLst/>
              </a:rPr>
              <a:t> Acts 2:42; 20:7;</a:t>
            </a:r>
            <a:r>
              <a:rPr lang="en-US" altLang="en-US" b="1" dirty="0">
                <a:effectLst/>
              </a:rPr>
              <a:t> </a:t>
            </a:r>
            <a:br>
              <a:rPr lang="en-US" altLang="en-US" b="1" dirty="0">
                <a:effectLst/>
              </a:rPr>
            </a:br>
            <a:r>
              <a:rPr lang="en-US" altLang="en-US" b="1" dirty="0">
                <a:solidFill>
                  <a:srgbClr val="FF0000"/>
                </a:solidFill>
                <a:effectLst/>
              </a:rPr>
              <a:t>1 Corinthians 16:1-2;</a:t>
            </a:r>
            <a:r>
              <a:rPr lang="en-US" altLang="en-US" b="1" dirty="0">
                <a:effectLst/>
              </a:rPr>
              <a:t> </a:t>
            </a:r>
            <a:r>
              <a:rPr lang="en-US" altLang="en-US" b="1" dirty="0">
                <a:solidFill>
                  <a:srgbClr val="FF0000"/>
                </a:solidFill>
                <a:effectLst/>
              </a:rPr>
              <a:t>Ephesians 5:19</a:t>
            </a:r>
            <a:endParaRPr lang="en-US" altLang="en-US" b="1" dirty="0">
              <a:effectLst/>
            </a:endParaRPr>
          </a:p>
          <a:p>
            <a:pPr eaLnBrk="1" hangingPunct="1">
              <a:buFont typeface="Monotype Sorts"/>
              <a:buNone/>
            </a:pPr>
            <a:r>
              <a:rPr lang="en-US" altLang="en-US" b="1" dirty="0">
                <a:effectLst/>
              </a:rPr>
              <a:t>Its Mission. </a:t>
            </a:r>
            <a:r>
              <a:rPr lang="en-US" altLang="en-US" b="1" dirty="0">
                <a:solidFill>
                  <a:srgbClr val="FF0000"/>
                </a:solidFill>
                <a:effectLst/>
              </a:rPr>
              <a:t>Ephesians 4:12</a:t>
            </a:r>
          </a:p>
          <a:p>
            <a:pPr eaLnBrk="1" hangingPunct="1">
              <a:buFont typeface="Monotype Sorts"/>
              <a:buNone/>
            </a:pPr>
            <a:r>
              <a:rPr lang="en-US" altLang="en-US" b="1" dirty="0">
                <a:effectLst/>
              </a:rPr>
              <a:t>Its Terms of Entrance. </a:t>
            </a:r>
            <a:r>
              <a:rPr lang="en-US" altLang="en-US" b="1" dirty="0">
                <a:solidFill>
                  <a:srgbClr val="FF0000"/>
                </a:solidFill>
                <a:effectLst/>
              </a:rPr>
              <a:t>Acts 2:41, 47;</a:t>
            </a:r>
            <a:r>
              <a:rPr lang="en-US" altLang="en-US" b="1" dirty="0">
                <a:effectLst/>
              </a:rPr>
              <a:t> </a:t>
            </a:r>
            <a:r>
              <a:rPr lang="en-US" altLang="en-US" b="1" dirty="0">
                <a:solidFill>
                  <a:srgbClr val="FF0000"/>
                </a:solidFill>
                <a:effectLst/>
              </a:rPr>
              <a:t>8:12;</a:t>
            </a:r>
            <a:r>
              <a:rPr lang="en-US" altLang="en-US" b="1" dirty="0">
                <a:effectLst/>
              </a:rPr>
              <a:t> </a:t>
            </a:r>
            <a:r>
              <a:rPr lang="en-US" altLang="en-US" b="1" dirty="0">
                <a:solidFill>
                  <a:srgbClr val="FF0000"/>
                </a:solidFill>
                <a:effectLst/>
              </a:rPr>
              <a:t>Acts 10:48; 16:30-33;</a:t>
            </a:r>
            <a:r>
              <a:rPr lang="en-US" altLang="en-US" b="1" dirty="0">
                <a:effectLst/>
              </a:rPr>
              <a:t> </a:t>
            </a:r>
            <a:r>
              <a:rPr lang="en-US" altLang="en-US" b="1" dirty="0">
                <a:solidFill>
                  <a:srgbClr val="FF0000"/>
                </a:solidFill>
                <a:effectLst/>
              </a:rPr>
              <a:t>18:8;</a:t>
            </a:r>
            <a:r>
              <a:rPr lang="en-US" altLang="en-US" b="1" dirty="0">
                <a:effectLst/>
              </a:rPr>
              <a:t> </a:t>
            </a:r>
            <a:r>
              <a:rPr lang="en-US" altLang="en-US" b="1" dirty="0">
                <a:solidFill>
                  <a:srgbClr val="FF0000"/>
                </a:solidFill>
                <a:effectLst/>
              </a:rPr>
              <a:t>22:16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6FC04AA-FD76-2549-BCD8-DF0428AC1748}"/>
              </a:ext>
            </a:extLst>
          </p:cNvPr>
          <p:cNvSpPr>
            <a:spLocks noGrp="1"/>
          </p:cNvSpPr>
          <p:nvPr>
            <p:ph type="title"/>
          </p:nvPr>
        </p:nvSpPr>
        <p:spPr>
          <a:xfrm>
            <a:off x="685800" y="228600"/>
            <a:ext cx="7772400" cy="1447800"/>
          </a:xfrm>
        </p:spPr>
        <p:txBody>
          <a:bodyPr/>
          <a:lstStyle/>
          <a:p>
            <a:pPr algn="ctr" eaLnBrk="1" hangingPunct="1"/>
            <a:r>
              <a:rPr lang="en-US" altLang="en-US" b="1" dirty="0">
                <a:solidFill>
                  <a:schemeClr val="tx1"/>
                </a:solidFill>
              </a:rPr>
              <a:t>The Church</a:t>
            </a:r>
            <a:br>
              <a:rPr lang="en-US" altLang="en-US" b="1" dirty="0">
                <a:solidFill>
                  <a:schemeClr val="tx1"/>
                </a:solidFill>
              </a:rPr>
            </a:br>
            <a:r>
              <a:rPr lang="en-US" altLang="en-US" b="1" dirty="0">
                <a:solidFill>
                  <a:schemeClr val="tx1"/>
                </a:solidFill>
              </a:rPr>
              <a:t>In The Universal Sense:</a:t>
            </a:r>
          </a:p>
        </p:txBody>
      </p:sp>
      <p:sp>
        <p:nvSpPr>
          <p:cNvPr id="3" name="Content Placeholder 2">
            <a:extLst>
              <a:ext uri="{FF2B5EF4-FFF2-40B4-BE49-F238E27FC236}">
                <a16:creationId xmlns:a16="http://schemas.microsoft.com/office/drawing/2014/main" id="{B6A5C5C0-A03F-46A0-B2C7-27657C77A96A}"/>
              </a:ext>
            </a:extLst>
          </p:cNvPr>
          <p:cNvSpPr>
            <a:spLocks noGrp="1"/>
          </p:cNvSpPr>
          <p:nvPr>
            <p:ph idx="1"/>
          </p:nvPr>
        </p:nvSpPr>
        <p:spPr>
          <a:xfrm>
            <a:off x="1143000" y="1981200"/>
            <a:ext cx="7772400" cy="4800600"/>
          </a:xfrm>
        </p:spPr>
        <p:txBody>
          <a:bodyPr/>
          <a:lstStyle/>
          <a:p>
            <a:pPr eaLnBrk="1" hangingPunct="1">
              <a:buFont typeface="Monotype Sorts"/>
              <a:buNone/>
            </a:pPr>
            <a:r>
              <a:rPr lang="en-US" altLang="en-US" b="1" dirty="0">
                <a:effectLst/>
              </a:rPr>
              <a:t>Includes all people who have an “in Christ” relationship. </a:t>
            </a:r>
            <a:r>
              <a:rPr lang="en-US" altLang="en-US" b="1" dirty="0">
                <a:solidFill>
                  <a:srgbClr val="FF0000"/>
                </a:solidFill>
                <a:effectLst/>
              </a:rPr>
              <a:t>Ephesians 1:3; 2:14-16; 5:23</a:t>
            </a:r>
            <a:br>
              <a:rPr lang="en-US" altLang="en-US" b="1" dirty="0">
                <a:solidFill>
                  <a:srgbClr val="FF0000"/>
                </a:solidFill>
                <a:effectLst/>
              </a:rPr>
            </a:br>
            <a:r>
              <a:rPr lang="en-US" altLang="en-US" b="1" dirty="0">
                <a:solidFill>
                  <a:srgbClr val="FF0000"/>
                </a:solidFill>
                <a:effectLst/>
              </a:rPr>
              <a:t>Romans 6:3; Galatians 3:27</a:t>
            </a:r>
          </a:p>
          <a:p>
            <a:pPr eaLnBrk="1" hangingPunct="1">
              <a:buFont typeface="Monotype Sorts"/>
              <a:buNone/>
            </a:pPr>
            <a:r>
              <a:rPr lang="en-US" altLang="en-US" b="1" dirty="0">
                <a:effectLst/>
              </a:rPr>
              <a:t>Does not have an earthly organization. </a:t>
            </a:r>
            <a:r>
              <a:rPr lang="en-US" altLang="en-US" b="1" dirty="0">
                <a:solidFill>
                  <a:srgbClr val="FF0000"/>
                </a:solidFill>
                <a:effectLst/>
              </a:rPr>
              <a:t>Ephesians 2:19-22</a:t>
            </a:r>
          </a:p>
          <a:p>
            <a:pPr eaLnBrk="1" hangingPunct="1">
              <a:buFont typeface="Monotype Sorts"/>
              <a:buNone/>
            </a:pPr>
            <a:r>
              <a:rPr lang="en-US" altLang="en-US" b="1" dirty="0">
                <a:effectLst/>
              </a:rPr>
              <a:t>Is not composed of congregations or denominations. </a:t>
            </a:r>
            <a:r>
              <a:rPr lang="en-US" altLang="en-US" b="1" dirty="0">
                <a:solidFill>
                  <a:srgbClr val="FF0000"/>
                </a:solidFill>
                <a:effectLst/>
              </a:rPr>
              <a:t>2 Corinthians 5:10</a:t>
            </a:r>
          </a:p>
          <a:p>
            <a:pPr eaLnBrk="1" hangingPunct="1">
              <a:buFont typeface="Monotype Sorts"/>
              <a:buNone/>
            </a:pPr>
            <a:r>
              <a:rPr lang="en-US" altLang="en-US" b="1" dirty="0">
                <a:effectLst/>
              </a:rPr>
              <a:t>Consists of both the living and the dead. </a:t>
            </a:r>
            <a:r>
              <a:rPr lang="en-US" altLang="en-US" b="1" dirty="0">
                <a:solidFill>
                  <a:srgbClr val="FF0000"/>
                </a:solidFill>
                <a:effectLst/>
              </a:rPr>
              <a:t>Hebrews 12:22-23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2DFC01B8-6AEA-5CDE-086F-61B8AC5DB011}"/>
              </a:ext>
            </a:extLst>
          </p:cNvPr>
          <p:cNvSpPr>
            <a:spLocks noGrp="1"/>
          </p:cNvSpPr>
          <p:nvPr>
            <p:ph type="title"/>
          </p:nvPr>
        </p:nvSpPr>
        <p:spPr>
          <a:xfrm>
            <a:off x="685800" y="76200"/>
            <a:ext cx="7772400" cy="1676400"/>
          </a:xfrm>
        </p:spPr>
        <p:txBody>
          <a:bodyPr/>
          <a:lstStyle/>
          <a:p>
            <a:pPr algn="ctr" eaLnBrk="1" hangingPunct="1"/>
            <a:r>
              <a:rPr lang="en-US" altLang="en-US" sz="4800" b="1" dirty="0">
                <a:solidFill>
                  <a:schemeClr val="tx1"/>
                </a:solidFill>
              </a:rPr>
              <a:t>The Church</a:t>
            </a:r>
            <a:br>
              <a:rPr lang="en-US" altLang="en-US" sz="4800" b="1" dirty="0">
                <a:solidFill>
                  <a:schemeClr val="tx1"/>
                </a:solidFill>
              </a:rPr>
            </a:br>
            <a:r>
              <a:rPr lang="en-US" altLang="en-US" sz="4800" b="1" dirty="0">
                <a:solidFill>
                  <a:schemeClr val="tx1"/>
                </a:solidFill>
              </a:rPr>
              <a:t>In The Local Sense:</a:t>
            </a:r>
          </a:p>
        </p:txBody>
      </p:sp>
      <p:sp>
        <p:nvSpPr>
          <p:cNvPr id="3" name="Content Placeholder 2">
            <a:extLst>
              <a:ext uri="{FF2B5EF4-FFF2-40B4-BE49-F238E27FC236}">
                <a16:creationId xmlns:a16="http://schemas.microsoft.com/office/drawing/2014/main" id="{1972F271-5E43-1643-3A43-B47482F81027}"/>
              </a:ext>
            </a:extLst>
          </p:cNvPr>
          <p:cNvSpPr>
            <a:spLocks noGrp="1"/>
          </p:cNvSpPr>
          <p:nvPr>
            <p:ph idx="1"/>
          </p:nvPr>
        </p:nvSpPr>
        <p:spPr>
          <a:xfrm>
            <a:off x="1143000" y="2209800"/>
            <a:ext cx="8077200" cy="4038600"/>
          </a:xfrm>
        </p:spPr>
        <p:txBody>
          <a:bodyPr/>
          <a:lstStyle/>
          <a:p>
            <a:pPr eaLnBrk="1" hangingPunct="1">
              <a:buFont typeface="Monotype Sorts"/>
              <a:buNone/>
            </a:pPr>
            <a:r>
              <a:rPr lang="en-US" altLang="en-US" b="1" dirty="0">
                <a:effectLst/>
              </a:rPr>
              <a:t>Consists of saints in a given community who have banded together to work and worship as a local church. </a:t>
            </a:r>
            <a:r>
              <a:rPr lang="en-US" altLang="en-US" b="1" dirty="0">
                <a:solidFill>
                  <a:srgbClr val="FF0000"/>
                </a:solidFill>
                <a:effectLst/>
              </a:rPr>
              <a:t>1 Corinthians 1:1-2; Romans 16:16; Revelation 1:10-11</a:t>
            </a:r>
          </a:p>
          <a:p>
            <a:pPr eaLnBrk="1" hangingPunct="1">
              <a:buFont typeface="Monotype Sorts"/>
              <a:buNone/>
            </a:pPr>
            <a:r>
              <a:rPr lang="en-US" altLang="en-US" b="1" dirty="0">
                <a:effectLst/>
              </a:rPr>
              <a:t>May be joined. </a:t>
            </a:r>
            <a:r>
              <a:rPr lang="en-US" altLang="en-US" b="1" dirty="0">
                <a:solidFill>
                  <a:srgbClr val="FF0000"/>
                </a:solidFill>
                <a:effectLst/>
              </a:rPr>
              <a:t>Acts 9:26-27</a:t>
            </a:r>
            <a:endParaRPr lang="en-US" altLang="en-US" b="1" dirty="0">
              <a:effectLst/>
            </a:endParaRPr>
          </a:p>
          <a:p>
            <a:pPr eaLnBrk="1" hangingPunct="1">
              <a:buFont typeface="Monotype Sorts"/>
              <a:buNone/>
            </a:pPr>
            <a:r>
              <a:rPr lang="en-US" altLang="en-US" b="1" dirty="0">
                <a:effectLst/>
              </a:rPr>
              <a:t>Has an earthly organization. </a:t>
            </a:r>
            <a:r>
              <a:rPr lang="en-US" altLang="en-US" b="1" dirty="0">
                <a:solidFill>
                  <a:srgbClr val="FF0000"/>
                </a:solidFill>
                <a:effectLst/>
              </a:rPr>
              <a:t>Philippians 1:1</a:t>
            </a:r>
            <a:endParaRPr lang="en-US" altLang="en-US" b="1" dirty="0">
              <a:effectLst/>
            </a:endParaRPr>
          </a:p>
          <a:p>
            <a:pPr eaLnBrk="1" hangingPunct="1">
              <a:buFont typeface="Monotype Sorts"/>
              <a:buNone/>
            </a:pPr>
            <a:r>
              <a:rPr lang="en-US" altLang="en-US" b="1" dirty="0">
                <a:effectLst/>
              </a:rPr>
              <a:t>Consists of living Christians. </a:t>
            </a:r>
            <a:br>
              <a:rPr lang="en-US" altLang="en-US" b="1" dirty="0">
                <a:effectLst/>
              </a:rPr>
            </a:br>
            <a:r>
              <a:rPr lang="en-US" altLang="en-US" b="1" dirty="0">
                <a:solidFill>
                  <a:srgbClr val="FF0000"/>
                </a:solidFill>
                <a:effectLst/>
              </a:rPr>
              <a:t>1 Thessalonians 5:25-27</a:t>
            </a:r>
            <a:endParaRPr lang="en-US" altLang="en-US" b="1"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CFE830B-3C5C-5332-2460-E57F9DF3AE56}"/>
              </a:ext>
            </a:extLst>
          </p:cNvPr>
          <p:cNvSpPr>
            <a:spLocks noGrp="1"/>
          </p:cNvSpPr>
          <p:nvPr>
            <p:ph type="title"/>
          </p:nvPr>
        </p:nvSpPr>
        <p:spPr>
          <a:xfrm>
            <a:off x="990600" y="0"/>
            <a:ext cx="7772400" cy="1981200"/>
          </a:xfrm>
        </p:spPr>
        <p:txBody>
          <a:bodyPr/>
          <a:lstStyle/>
          <a:p>
            <a:pPr algn="ctr" eaLnBrk="1" hangingPunct="1"/>
            <a:r>
              <a:rPr lang="en-US" altLang="en-US" sz="4000" b="1" dirty="0">
                <a:solidFill>
                  <a:schemeClr val="tx1"/>
                </a:solidFill>
              </a:rPr>
              <a:t>Fact: The Lord’s church in the 21</a:t>
            </a:r>
            <a:r>
              <a:rPr lang="en-US" altLang="en-US" sz="4000" b="1" baseline="30000" dirty="0">
                <a:solidFill>
                  <a:schemeClr val="tx1"/>
                </a:solidFill>
              </a:rPr>
              <a:t>st</a:t>
            </a:r>
            <a:r>
              <a:rPr lang="en-US" altLang="en-US" sz="4000" b="1" dirty="0">
                <a:solidFill>
                  <a:schemeClr val="tx1"/>
                </a:solidFill>
              </a:rPr>
              <a:t> century is patterned after the Lord’s church in 1</a:t>
            </a:r>
            <a:r>
              <a:rPr lang="en-US" altLang="en-US" sz="4000" b="1" baseline="30000" dirty="0">
                <a:solidFill>
                  <a:schemeClr val="tx1"/>
                </a:solidFill>
              </a:rPr>
              <a:t>st</a:t>
            </a:r>
            <a:r>
              <a:rPr lang="en-US" altLang="en-US" sz="4000" b="1" dirty="0">
                <a:solidFill>
                  <a:schemeClr val="tx1"/>
                </a:solidFill>
              </a:rPr>
              <a:t> century.</a:t>
            </a:r>
          </a:p>
        </p:txBody>
      </p:sp>
      <p:sp>
        <p:nvSpPr>
          <p:cNvPr id="3" name="Content Placeholder 2">
            <a:extLst>
              <a:ext uri="{FF2B5EF4-FFF2-40B4-BE49-F238E27FC236}">
                <a16:creationId xmlns:a16="http://schemas.microsoft.com/office/drawing/2014/main" id="{1917C2C9-D6FB-CCA8-5263-C947E9BE7B6C}"/>
              </a:ext>
            </a:extLst>
          </p:cNvPr>
          <p:cNvSpPr>
            <a:spLocks noGrp="1"/>
          </p:cNvSpPr>
          <p:nvPr>
            <p:ph idx="1"/>
          </p:nvPr>
        </p:nvSpPr>
        <p:spPr>
          <a:xfrm>
            <a:off x="1066800" y="2057400"/>
            <a:ext cx="7772400" cy="4343400"/>
          </a:xfrm>
        </p:spPr>
        <p:txBody>
          <a:bodyPr/>
          <a:lstStyle/>
          <a:p>
            <a:pPr eaLnBrk="1" hangingPunct="1">
              <a:buFont typeface="Monotype Sorts"/>
              <a:buNone/>
            </a:pPr>
            <a:r>
              <a:rPr lang="en-US" altLang="en-US" b="1" dirty="0">
                <a:effectLst/>
              </a:rPr>
              <a:t>God does not change. </a:t>
            </a:r>
            <a:r>
              <a:rPr lang="en-US" altLang="en-US" b="1" dirty="0">
                <a:solidFill>
                  <a:srgbClr val="FF0000"/>
                </a:solidFill>
                <a:effectLst/>
              </a:rPr>
              <a:t>James 1:17; </a:t>
            </a:r>
            <a:br>
              <a:rPr lang="en-US" altLang="en-US" b="1" dirty="0">
                <a:solidFill>
                  <a:srgbClr val="FF0000"/>
                </a:solidFill>
                <a:effectLst/>
              </a:rPr>
            </a:br>
            <a:r>
              <a:rPr lang="en-US" altLang="en-US" b="1" dirty="0">
                <a:solidFill>
                  <a:srgbClr val="FF0000"/>
                </a:solidFill>
                <a:effectLst/>
              </a:rPr>
              <a:t>Malachi 3:6</a:t>
            </a:r>
            <a:endParaRPr lang="en-US" altLang="en-US" b="1" dirty="0">
              <a:effectLst/>
            </a:endParaRPr>
          </a:p>
          <a:p>
            <a:pPr eaLnBrk="1" hangingPunct="1">
              <a:buFont typeface="Monotype Sorts"/>
              <a:buNone/>
            </a:pPr>
            <a:r>
              <a:rPr lang="en-US" altLang="en-US" b="1" dirty="0">
                <a:effectLst/>
              </a:rPr>
              <a:t>Jesus Christ does not change. </a:t>
            </a:r>
            <a:r>
              <a:rPr lang="en-US" altLang="en-US" b="1" dirty="0">
                <a:solidFill>
                  <a:srgbClr val="FF0000"/>
                </a:solidFill>
                <a:effectLst/>
              </a:rPr>
              <a:t>Hebrews 13:8</a:t>
            </a:r>
            <a:endParaRPr lang="en-US" altLang="en-US" b="1" dirty="0">
              <a:effectLst/>
            </a:endParaRPr>
          </a:p>
          <a:p>
            <a:pPr eaLnBrk="1" hangingPunct="1">
              <a:buFont typeface="Monotype Sorts"/>
              <a:buNone/>
            </a:pPr>
            <a:r>
              <a:rPr lang="en-US" altLang="en-US" b="1" dirty="0">
                <a:effectLst/>
              </a:rPr>
              <a:t>The New Testament does not change. </a:t>
            </a:r>
            <a:br>
              <a:rPr lang="en-US" altLang="en-US" b="1" dirty="0">
                <a:effectLst/>
              </a:rPr>
            </a:br>
            <a:r>
              <a:rPr lang="en-US" altLang="en-US" b="1" dirty="0">
                <a:solidFill>
                  <a:srgbClr val="FF0000"/>
                </a:solidFill>
                <a:effectLst/>
              </a:rPr>
              <a:t>Hebrews 9:15-17; 1:1-2</a:t>
            </a:r>
            <a:endParaRPr lang="en-US" altLang="en-US" b="1" dirty="0">
              <a:effectLst/>
            </a:endParaRPr>
          </a:p>
          <a:p>
            <a:pPr eaLnBrk="1" hangingPunct="1">
              <a:buFont typeface="Monotype Sorts"/>
              <a:buNone/>
            </a:pPr>
            <a:r>
              <a:rPr lang="en-US" altLang="en-US" b="1" dirty="0">
                <a:effectLst/>
              </a:rPr>
              <a:t>	It allows for no alteration, adding to, or taking from. </a:t>
            </a:r>
            <a:r>
              <a:rPr lang="en-US" altLang="en-US" b="1" dirty="0">
                <a:solidFill>
                  <a:srgbClr val="FF0000"/>
                </a:solidFill>
                <a:effectLst/>
              </a:rPr>
              <a:t>Galatians 1:8-9; 2 John 9; Revelation 22:18-19</a:t>
            </a:r>
            <a:endParaRPr lang="en-US" altLang="en-US" b="1"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709CB-013A-7176-DB48-102E11B471C4}"/>
            </a:ext>
          </a:extLst>
        </p:cNvPr>
        <p:cNvGrpSpPr/>
        <p:nvPr/>
      </p:nvGrpSpPr>
      <p:grpSpPr>
        <a:xfrm>
          <a:off x="0" y="0"/>
          <a:ext cx="0" cy="0"/>
          <a:chOff x="0" y="0"/>
          <a:chExt cx="0" cy="0"/>
        </a:xfrm>
      </p:grpSpPr>
      <p:sp>
        <p:nvSpPr>
          <p:cNvPr id="7170" name="Title 1">
            <a:extLst>
              <a:ext uri="{FF2B5EF4-FFF2-40B4-BE49-F238E27FC236}">
                <a16:creationId xmlns:a16="http://schemas.microsoft.com/office/drawing/2014/main" id="{98357F24-9F43-E237-1EC8-681F240BDD64}"/>
              </a:ext>
            </a:extLst>
          </p:cNvPr>
          <p:cNvSpPr>
            <a:spLocks noGrp="1"/>
          </p:cNvSpPr>
          <p:nvPr>
            <p:ph type="title"/>
          </p:nvPr>
        </p:nvSpPr>
        <p:spPr>
          <a:xfrm>
            <a:off x="685800" y="0"/>
            <a:ext cx="7772400" cy="1676400"/>
          </a:xfrm>
        </p:spPr>
        <p:txBody>
          <a:bodyPr/>
          <a:lstStyle/>
          <a:p>
            <a:pPr algn="ctr" eaLnBrk="1" hangingPunct="1"/>
            <a:r>
              <a:rPr lang="en-US" altLang="en-US" sz="4800" b="1" dirty="0">
                <a:solidFill>
                  <a:schemeClr val="tx1"/>
                </a:solidFill>
              </a:rPr>
              <a:t>Fact: We will be judged by </a:t>
            </a:r>
            <a:br>
              <a:rPr lang="en-US" altLang="en-US" sz="4800" b="1" dirty="0">
                <a:solidFill>
                  <a:schemeClr val="tx1"/>
                </a:solidFill>
              </a:rPr>
            </a:br>
            <a:r>
              <a:rPr lang="en-US" altLang="en-US" sz="4800" b="1" dirty="0">
                <a:solidFill>
                  <a:schemeClr val="tx1"/>
                </a:solidFill>
              </a:rPr>
              <a:t>His words on the last day.</a:t>
            </a:r>
          </a:p>
        </p:txBody>
      </p:sp>
      <p:sp>
        <p:nvSpPr>
          <p:cNvPr id="3" name="Content Placeholder 2">
            <a:extLst>
              <a:ext uri="{FF2B5EF4-FFF2-40B4-BE49-F238E27FC236}">
                <a16:creationId xmlns:a16="http://schemas.microsoft.com/office/drawing/2014/main" id="{7144C815-4646-B4F2-E6B0-E855AEBD3241}"/>
              </a:ext>
            </a:extLst>
          </p:cNvPr>
          <p:cNvSpPr>
            <a:spLocks noGrp="1"/>
          </p:cNvSpPr>
          <p:nvPr>
            <p:ph idx="1"/>
          </p:nvPr>
        </p:nvSpPr>
        <p:spPr>
          <a:xfrm>
            <a:off x="685800" y="1676400"/>
            <a:ext cx="7772400" cy="5105400"/>
          </a:xfrm>
        </p:spPr>
        <p:txBody>
          <a:bodyPr/>
          <a:lstStyle/>
          <a:p>
            <a:pPr algn="ctr" eaLnBrk="1" hangingPunct="1">
              <a:buNone/>
            </a:pPr>
            <a:r>
              <a:rPr lang="en-US" i="1" dirty="0">
                <a:effectLst/>
              </a:rPr>
              <a:t>“I have come as Light into the world, so that everyone who believes in Me will not remain in darkness. If anyone hears My sayings and does not keep them, I do not judge him; for I did not come to judge the world, but to save the world. He who rejects Me and does not receive My sayings, has one who judges him; </a:t>
            </a:r>
            <a:r>
              <a:rPr lang="en-US" b="1" i="1" dirty="0">
                <a:effectLst/>
              </a:rPr>
              <a:t>the word I spoke is what will judge him at the last day</a:t>
            </a:r>
            <a:r>
              <a:rPr lang="en-US" i="1" dirty="0">
                <a:effectLst/>
              </a:rPr>
              <a:t>.”</a:t>
            </a:r>
            <a:br>
              <a:rPr lang="en-US" b="1" dirty="0">
                <a:solidFill>
                  <a:srgbClr val="FF0000"/>
                </a:solidFill>
                <a:effectLst/>
              </a:rPr>
            </a:br>
            <a:r>
              <a:rPr lang="en-US" altLang="en-US" b="1" dirty="0">
                <a:solidFill>
                  <a:srgbClr val="FF0000"/>
                </a:solidFill>
                <a:effectLst/>
              </a:rPr>
              <a:t>(John 12:46-48)</a:t>
            </a:r>
            <a:endParaRPr lang="en-US" altLang="en-US" b="1" dirty="0">
              <a:effectLst/>
            </a:endParaRPr>
          </a:p>
        </p:txBody>
      </p:sp>
    </p:spTree>
    <p:extLst>
      <p:ext uri="{BB962C8B-B14F-4D97-AF65-F5344CB8AC3E}">
        <p14:creationId xmlns:p14="http://schemas.microsoft.com/office/powerpoint/2010/main" val="273366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0B3A2D-6F3A-0B88-F65A-C15B5D34A9EB}"/>
              </a:ext>
            </a:extLst>
          </p:cNvPr>
          <p:cNvSpPr>
            <a:spLocks noGrp="1"/>
          </p:cNvSpPr>
          <p:nvPr>
            <p:ph type="title"/>
          </p:nvPr>
        </p:nvSpPr>
        <p:spPr>
          <a:xfrm>
            <a:off x="914400" y="62914"/>
            <a:ext cx="7772400" cy="1363744"/>
          </a:xfrm>
        </p:spPr>
        <p:txBody>
          <a:bodyPr/>
          <a:lstStyle/>
          <a:p>
            <a:pPr algn="ctr" eaLnBrk="1" hangingPunct="1"/>
            <a:r>
              <a:rPr lang="en-US" altLang="en-US" sz="3600" b="1" dirty="0">
                <a:solidFill>
                  <a:schemeClr val="tx1"/>
                </a:solidFill>
              </a:rPr>
              <a:t>Important Principle – “Success” must be measured by </a:t>
            </a:r>
            <a:r>
              <a:rPr lang="en-US" altLang="en-US" sz="3600" b="1" u="sng" dirty="0">
                <a:solidFill>
                  <a:schemeClr val="tx1"/>
                </a:solidFill>
              </a:rPr>
              <a:t>God’s</a:t>
            </a:r>
            <a:r>
              <a:rPr lang="en-US" altLang="en-US" sz="3600" b="1" dirty="0">
                <a:solidFill>
                  <a:schemeClr val="tx1"/>
                </a:solidFill>
              </a:rPr>
              <a:t> standard!</a:t>
            </a:r>
          </a:p>
        </p:txBody>
      </p:sp>
      <p:sp>
        <p:nvSpPr>
          <p:cNvPr id="3" name="Content Placeholder 2">
            <a:extLst>
              <a:ext uri="{FF2B5EF4-FFF2-40B4-BE49-F238E27FC236}">
                <a16:creationId xmlns:a16="http://schemas.microsoft.com/office/drawing/2014/main" id="{DD31F0E1-9C9E-5483-FF03-8B5BF8ADF7B0}"/>
              </a:ext>
            </a:extLst>
          </p:cNvPr>
          <p:cNvSpPr>
            <a:spLocks noGrp="1"/>
          </p:cNvSpPr>
          <p:nvPr>
            <p:ph idx="1"/>
          </p:nvPr>
        </p:nvSpPr>
        <p:spPr>
          <a:xfrm>
            <a:off x="914400" y="1497405"/>
            <a:ext cx="7772400" cy="5294722"/>
          </a:xfrm>
        </p:spPr>
        <p:txBody>
          <a:bodyPr/>
          <a:lstStyle/>
          <a:p>
            <a:pPr algn="ctr" eaLnBrk="1" hangingPunct="1">
              <a:buNone/>
            </a:pPr>
            <a:r>
              <a:rPr lang="en-US" altLang="en-US" sz="3000" i="1" dirty="0">
                <a:effectLst/>
              </a:rPr>
              <a:t>“Only be strong and very courageous; </a:t>
            </a:r>
            <a:r>
              <a:rPr lang="en-US" altLang="en-US" sz="3000" b="1" i="1" dirty="0">
                <a:effectLst/>
              </a:rPr>
              <a:t>be careful to do according to all the law</a:t>
            </a:r>
            <a:r>
              <a:rPr lang="en-US" altLang="en-US" sz="3000" i="1" dirty="0">
                <a:effectLst/>
              </a:rPr>
              <a:t> which Moses My servant commanded you; do not turn from it to the right or to the left, </a:t>
            </a:r>
            <a:r>
              <a:rPr lang="en-US" altLang="en-US" sz="3000" i="1" u="sng" dirty="0">
                <a:effectLst/>
              </a:rPr>
              <a:t>so that you may have success wherever you go</a:t>
            </a:r>
            <a:r>
              <a:rPr lang="en-US" altLang="en-US" sz="3000" i="1" dirty="0">
                <a:effectLst/>
              </a:rPr>
              <a:t>. This book of the law shall not depart from your mouth, but you shall meditate on it day and night, so that you may </a:t>
            </a:r>
            <a:r>
              <a:rPr lang="en-US" altLang="en-US" sz="3000" b="1" i="1" dirty="0">
                <a:effectLst/>
              </a:rPr>
              <a:t>be careful to do according to all that is written </a:t>
            </a:r>
            <a:r>
              <a:rPr lang="en-US" altLang="en-US" sz="3000" i="1" dirty="0">
                <a:effectLst/>
              </a:rPr>
              <a:t>in it; for then you will make your way prosperous, and </a:t>
            </a:r>
            <a:r>
              <a:rPr lang="en-US" altLang="en-US" sz="3000" i="1" u="sng" dirty="0">
                <a:effectLst/>
              </a:rPr>
              <a:t>then you will have success</a:t>
            </a:r>
            <a:r>
              <a:rPr lang="en-US" altLang="en-US" sz="3000" i="1" dirty="0">
                <a:effectLst/>
              </a:rPr>
              <a:t>.” </a:t>
            </a:r>
            <a:r>
              <a:rPr lang="en-US" altLang="en-US" sz="3000" b="1" dirty="0">
                <a:solidFill>
                  <a:srgbClr val="FF0000"/>
                </a:solidFill>
                <a:effectLst/>
              </a:rPr>
              <a:t>(Joshua 1:7-8)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CE56513C-6FA6-9F28-A308-23D48BA07C07}"/>
              </a:ext>
            </a:extLst>
          </p:cNvPr>
          <p:cNvSpPr>
            <a:spLocks noGrp="1"/>
          </p:cNvSpPr>
          <p:nvPr>
            <p:ph type="title"/>
          </p:nvPr>
        </p:nvSpPr>
        <p:spPr>
          <a:xfrm>
            <a:off x="685800" y="76200"/>
            <a:ext cx="7772400" cy="1447800"/>
          </a:xfrm>
        </p:spPr>
        <p:txBody>
          <a:bodyPr/>
          <a:lstStyle/>
          <a:p>
            <a:pPr algn="ctr" eaLnBrk="1" hangingPunct="1"/>
            <a:r>
              <a:rPr lang="en-US" altLang="en-US" b="1" dirty="0">
                <a:solidFill>
                  <a:schemeClr val="tx1"/>
                </a:solidFill>
              </a:rPr>
              <a:t>Churches that Succeed</a:t>
            </a:r>
            <a:br>
              <a:rPr lang="en-US" altLang="en-US" b="1" dirty="0">
                <a:solidFill>
                  <a:schemeClr val="tx1"/>
                </a:solidFill>
              </a:rPr>
            </a:br>
            <a:r>
              <a:rPr lang="en-US" altLang="en-US" b="1" dirty="0">
                <a:solidFill>
                  <a:schemeClr val="tx1"/>
                </a:solidFill>
              </a:rPr>
              <a:t>Keep their Focus! </a:t>
            </a:r>
          </a:p>
        </p:txBody>
      </p:sp>
      <p:sp>
        <p:nvSpPr>
          <p:cNvPr id="3" name="Content Placeholder 2">
            <a:extLst>
              <a:ext uri="{FF2B5EF4-FFF2-40B4-BE49-F238E27FC236}">
                <a16:creationId xmlns:a16="http://schemas.microsoft.com/office/drawing/2014/main" id="{3223BBED-4F96-A2FE-5813-14E26C2D6843}"/>
              </a:ext>
            </a:extLst>
          </p:cNvPr>
          <p:cNvSpPr>
            <a:spLocks noGrp="1"/>
          </p:cNvSpPr>
          <p:nvPr>
            <p:ph idx="1"/>
          </p:nvPr>
        </p:nvSpPr>
        <p:spPr>
          <a:xfrm>
            <a:off x="990600" y="1520858"/>
            <a:ext cx="7772400" cy="5257800"/>
          </a:xfrm>
        </p:spPr>
        <p:txBody>
          <a:bodyPr/>
          <a:lstStyle/>
          <a:p>
            <a:pPr eaLnBrk="1" hangingPunct="1">
              <a:buFont typeface="Monotype Sorts"/>
              <a:buNone/>
            </a:pPr>
            <a:r>
              <a:rPr lang="en-US" altLang="en-US" b="1" dirty="0">
                <a:effectLst/>
              </a:rPr>
              <a:t>The Lord’s church is “the pillar and support of the truth.” </a:t>
            </a:r>
            <a:r>
              <a:rPr lang="en-US" altLang="en-US" b="1" dirty="0">
                <a:solidFill>
                  <a:srgbClr val="FF0000"/>
                </a:solidFill>
                <a:effectLst/>
              </a:rPr>
              <a:t>1 Timothy 3:14-15</a:t>
            </a:r>
          </a:p>
          <a:p>
            <a:pPr eaLnBrk="1" hangingPunct="1">
              <a:buFont typeface="Monotype Sorts"/>
              <a:buNone/>
            </a:pPr>
            <a:r>
              <a:rPr lang="en-US" altLang="en-US" b="1" dirty="0">
                <a:effectLst/>
              </a:rPr>
              <a:t>The Lord’s church is a “spiritual house” with a spiritual mission. </a:t>
            </a:r>
            <a:r>
              <a:rPr lang="en-US" altLang="en-US" b="1" dirty="0">
                <a:solidFill>
                  <a:srgbClr val="FF0000"/>
                </a:solidFill>
                <a:effectLst/>
              </a:rPr>
              <a:t>1 Peter 2:5; Romans 14:17</a:t>
            </a:r>
          </a:p>
          <a:p>
            <a:pPr eaLnBrk="1" hangingPunct="1">
              <a:buFont typeface="Monotype Sorts"/>
              <a:buNone/>
            </a:pPr>
            <a:r>
              <a:rPr lang="en-US" altLang="en-US" b="1" dirty="0">
                <a:effectLst/>
              </a:rPr>
              <a:t>Its mission is not merely to “meet and greet,” but primarily it is to seek and save. </a:t>
            </a:r>
            <a:r>
              <a:rPr lang="en-US" altLang="en-US" b="1" dirty="0">
                <a:solidFill>
                  <a:srgbClr val="FF0000"/>
                </a:solidFill>
                <a:effectLst/>
              </a:rPr>
              <a:t>Luke 19:10; Matthew 28:18-20</a:t>
            </a:r>
          </a:p>
          <a:p>
            <a:pPr eaLnBrk="1" hangingPunct="1">
              <a:buFont typeface="Monotype Sorts"/>
              <a:buNone/>
            </a:pPr>
            <a:r>
              <a:rPr lang="en-US" altLang="en-US" b="1" dirty="0">
                <a:effectLst/>
              </a:rPr>
              <a:t>Note: A church which loses its focus is destined to fail!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zure">
  <a:themeElements>
    <a:clrScheme name="Office Theme 1">
      <a:dk1>
        <a:srgbClr val="000000"/>
      </a:dk1>
      <a:lt1>
        <a:srgbClr val="FFFFFF"/>
      </a:lt1>
      <a:dk2>
        <a:srgbClr val="3333FF"/>
      </a:dk2>
      <a:lt2>
        <a:srgbClr val="00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3333FF"/>
        </a:dk2>
        <a:lt2>
          <a:srgbClr val="00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CBCBCB"/>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Azure</Template>
  <TotalTime>704</TotalTime>
  <Words>7521</Words>
  <Application>Microsoft Office PowerPoint</Application>
  <PresentationFormat>On-screen Show (4:3)</PresentationFormat>
  <Paragraphs>347</Paragraphs>
  <Slides>27</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Monotype Sorts</vt:lpstr>
      <vt:lpstr>system-ui</vt:lpstr>
      <vt:lpstr>Times New Roman</vt:lpstr>
      <vt:lpstr>Azure</vt:lpstr>
      <vt:lpstr>THE LORD’S CHURCH IN THE 21ST CENTURY</vt:lpstr>
      <vt:lpstr>The Lord’s Church is The One:</vt:lpstr>
      <vt:lpstr>The Church Described in  The New Testament with Reference To:</vt:lpstr>
      <vt:lpstr>The Church In The Universal Sense:</vt:lpstr>
      <vt:lpstr>The Church In The Local Sense:</vt:lpstr>
      <vt:lpstr>Fact: The Lord’s church in the 21st century is patterned after the Lord’s church in 1st century.</vt:lpstr>
      <vt:lpstr>Fact: We will be judged by  His words on the last day.</vt:lpstr>
      <vt:lpstr>Important Principle – “Success” must be measured by God’s standard!</vt:lpstr>
      <vt:lpstr>Churches that Succeed Keep their Focus! </vt:lpstr>
      <vt:lpstr>Churches that Succeed are “Knit Together in Love”</vt:lpstr>
      <vt:lpstr>Churches that Succeed are “Knit Together in Love”</vt:lpstr>
      <vt:lpstr>Churches that Succeed are “Knit Together in Love”</vt:lpstr>
      <vt:lpstr>Churches that Succeed are United! Unity based on truth!</vt:lpstr>
      <vt:lpstr>Churches that Succeed are United! Unity based on truth!</vt:lpstr>
      <vt:lpstr>Churches that Succeed are United! Unity based on truth!</vt:lpstr>
      <vt:lpstr>Churches that Succeed are United! Unity based on truth!</vt:lpstr>
      <vt:lpstr>Churches that Succeed  are Rooted and Grounded  in the Truth!</vt:lpstr>
      <vt:lpstr>Churches that Succeed  are Rooted and Grounded  in the Truth!</vt:lpstr>
      <vt:lpstr>Churches that Succeed Engage in Enthusiastic Worship …</vt:lpstr>
      <vt:lpstr>Churches that Succeed Endeavor to be Scripturally Organized.</vt:lpstr>
      <vt:lpstr>Churches that Succeed Resolve Differences Among Brethren. </vt:lpstr>
      <vt:lpstr>Regardless of Size, local churches are “big enough” to …</vt:lpstr>
      <vt:lpstr>However, local churches face  many challenges in the 21st century.</vt:lpstr>
      <vt:lpstr>Four Things That Will Kill a Local Church:</vt:lpstr>
      <vt:lpstr>Conclusion:</vt:lpstr>
      <vt:lpstr>Conclusion:</vt:lpstr>
      <vt:lpstr>What Must I do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Lords Church In The 21st Century (2)</dc:title>
  <dc:creator>Randy Childs; Bobby Witherington</dc:creator>
  <dc:description>From Spring 2009 Gospel Meeting</dc:description>
  <cp:lastModifiedBy>Richard Lidh</cp:lastModifiedBy>
  <cp:revision>27</cp:revision>
  <cp:lastPrinted>2025-01-29T23:54:45Z</cp:lastPrinted>
  <dcterms:created xsi:type="dcterms:W3CDTF">2008-10-10T12:52:13Z</dcterms:created>
  <dcterms:modified xsi:type="dcterms:W3CDTF">2025-01-29T23:55:14Z</dcterms:modified>
</cp:coreProperties>
</file>